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2376264"/>
          </a:xfrm>
        </p:spPr>
        <p:txBody>
          <a:bodyPr/>
          <a:lstStyle/>
          <a:p>
            <a:r>
              <a:rPr lang="ru-RU" dirty="0" smtClean="0"/>
              <a:t>Виды бумаги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Глянцевая</a:t>
            </a:r>
            <a:endParaRPr lang="ru-RU" dirty="0"/>
          </a:p>
        </p:txBody>
      </p:sp>
      <p:pic>
        <p:nvPicPr>
          <p:cNvPr id="1026" name="Picture 2" descr="G:\виды бумаги\Глянцевая бумаг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579422"/>
            <a:ext cx="4752528" cy="3937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Калька</a:t>
            </a:r>
            <a:endParaRPr lang="ru-RU" dirty="0"/>
          </a:p>
        </p:txBody>
      </p:sp>
      <p:pic>
        <p:nvPicPr>
          <p:cNvPr id="2050" name="Picture 2" descr="G:\виды бумаги\калька бумаг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0" y="1638300"/>
            <a:ext cx="60325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Картон</a:t>
            </a:r>
            <a:endParaRPr lang="ru-RU" dirty="0"/>
          </a:p>
        </p:txBody>
      </p:sp>
      <p:pic>
        <p:nvPicPr>
          <p:cNvPr id="3074" name="Picture 2" descr="G:\виды бумаги\карт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28800"/>
            <a:ext cx="5495109" cy="4066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Книжная</a:t>
            </a:r>
            <a:endParaRPr lang="ru-RU" dirty="0"/>
          </a:p>
        </p:txBody>
      </p:sp>
      <p:pic>
        <p:nvPicPr>
          <p:cNvPr id="4098" name="Picture 2" descr="G:\виды бумаги\книжная бумаг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5624" y="2060847"/>
            <a:ext cx="4648624" cy="3463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Гофрированная</a:t>
            </a:r>
            <a:endParaRPr lang="ru-RU" dirty="0"/>
          </a:p>
        </p:txBody>
      </p:sp>
      <p:pic>
        <p:nvPicPr>
          <p:cNvPr id="5122" name="Picture 2" descr="G:\виды бумаги\крепированная(гофрированная) бумаг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43062"/>
            <a:ext cx="5189562" cy="3892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Мраморная</a:t>
            </a:r>
            <a:endParaRPr lang="ru-RU" dirty="0"/>
          </a:p>
        </p:txBody>
      </p:sp>
      <p:pic>
        <p:nvPicPr>
          <p:cNvPr id="6146" name="Picture 2" descr="G:\виды бумаги\мраморная бумаг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988840"/>
            <a:ext cx="4536504" cy="3402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Упаковочная</a:t>
            </a:r>
            <a:endParaRPr lang="ru-RU" dirty="0"/>
          </a:p>
        </p:txBody>
      </p:sp>
      <p:pic>
        <p:nvPicPr>
          <p:cNvPr id="7170" name="Picture 2" descr="G:\виды бумаги\упаковочная бумаг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772816"/>
            <a:ext cx="4104456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Шагреневая</a:t>
            </a:r>
            <a:endParaRPr lang="ru-RU" dirty="0"/>
          </a:p>
        </p:txBody>
      </p:sp>
      <p:pic>
        <p:nvPicPr>
          <p:cNvPr id="8194" name="Picture 2" descr="G:\виды бумаги\шагреневая бумаг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 flipH="1">
            <a:off x="3059832" y="1340768"/>
            <a:ext cx="3600400" cy="44804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Виды бумаги</vt:lpstr>
      <vt:lpstr>Глянцевая</vt:lpstr>
      <vt:lpstr>Калька</vt:lpstr>
      <vt:lpstr>Картон</vt:lpstr>
      <vt:lpstr>Книжная</vt:lpstr>
      <vt:lpstr>Гофрированная</vt:lpstr>
      <vt:lpstr>Мраморная</vt:lpstr>
      <vt:lpstr>Упаковочная</vt:lpstr>
      <vt:lpstr>Шагреневая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бумаги</dc:title>
  <dc:creator>Ирина</dc:creator>
  <cp:lastModifiedBy>Ирина</cp:lastModifiedBy>
  <cp:revision>1</cp:revision>
  <dcterms:created xsi:type="dcterms:W3CDTF">2014-10-07T10:23:02Z</dcterms:created>
  <dcterms:modified xsi:type="dcterms:W3CDTF">2014-10-07T10:32:23Z</dcterms:modified>
</cp:coreProperties>
</file>