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«Найди лишнее»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7368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264906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1958682" cy="260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73016"/>
            <a:ext cx="2109155" cy="240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b="17021"/>
          <a:stretch>
            <a:fillRect/>
          </a:stretch>
        </p:blipFill>
        <p:spPr bwMode="auto">
          <a:xfrm>
            <a:off x="5364088" y="980728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240360" cy="18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«Найди лишнее»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</cp:lastModifiedBy>
  <cp:revision>6</cp:revision>
  <dcterms:created xsi:type="dcterms:W3CDTF">2014-10-07T04:53:07Z</dcterms:created>
  <dcterms:modified xsi:type="dcterms:W3CDTF">2018-03-19T19:19:06Z</dcterms:modified>
</cp:coreProperties>
</file>