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2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dirty="0" smtClean="0"/>
              <a:t>ДИДАКТИЧЕСКАЯ ИГРА «ЧТО СНАЧАЛА, ЧТО ПОТОМ»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encrypted-tbn2.gstatic.com/images?q=tbn:ANd9GcR8lybKxTMXyiLsJM6ggrTdb4n9tdGCE1Sbikpa_9TnSpaK11Y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26642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Бумажная фабр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20688"/>
            <a:ext cx="274319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виды бумаги\Глянцевая бумаг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717032"/>
            <a:ext cx="333375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encrypted-tbn2.gstatic.com/images?q=tbn:ANd9GcR8lybKxTMXyiLsJM6ggrTdb4n9tdGCE1Sbikpa_9TnSpaK11Y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071678"/>
            <a:ext cx="266429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Бумажная фабри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214554"/>
            <a:ext cx="274319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G:\виды бумаги\Глянцевая бумаг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10250" y="2071678"/>
            <a:ext cx="333375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виды бумаги\крепированная(гофрированная)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764704"/>
            <a:ext cx="3629388" cy="2722041"/>
          </a:xfrm>
          <a:prstGeom prst="rect">
            <a:avLst/>
          </a:prstGeom>
          <a:noFill/>
        </p:spPr>
      </p:pic>
      <p:pic>
        <p:nvPicPr>
          <p:cNvPr id="3" name="Рисунок 2" descr="https://encrypted-tbn0.gstatic.com/images?q=tbn:ANd9GcR1TNU3XpLiYc4NzEzZtsheJWkY5rEcbVXkNJ2rl3JZq-A11KLr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20688"/>
            <a:ext cx="352839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Шишки из гофрированной бумаги главная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89040"/>
            <a:ext cx="3888432" cy="2592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виды бумаги\крепированная(гофрированная) бума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095615" cy="2321711"/>
          </a:xfrm>
          <a:prstGeom prst="rect">
            <a:avLst/>
          </a:prstGeom>
          <a:noFill/>
        </p:spPr>
      </p:pic>
      <p:pic>
        <p:nvPicPr>
          <p:cNvPr id="3" name="Рисунок 2" descr="https://encrypted-tbn0.gstatic.com/images?q=tbn:ANd9GcR1TNU3XpLiYc4NzEzZtsheJWkY5rEcbVXkNJ2rl3JZq-A11KLr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142984"/>
            <a:ext cx="2857520" cy="230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Шишки из гофрированной бумаги главная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5074" y="1071546"/>
            <a:ext cx="2928926" cy="2449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ДИДАКТИЧЕСКАЯ ИГРА «ЧТО СНАЧАЛА, ЧТО ПОТОМ»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«ЧТО СНАЧАЛА, ЧТО ПОТОМ»</dc:title>
  <dc:creator>Ирина</dc:creator>
  <cp:lastModifiedBy>ученик10</cp:lastModifiedBy>
  <cp:revision>3</cp:revision>
  <dcterms:created xsi:type="dcterms:W3CDTF">2014-10-07T09:39:21Z</dcterms:created>
  <dcterms:modified xsi:type="dcterms:W3CDTF">2014-10-08T09:18:16Z</dcterms:modified>
</cp:coreProperties>
</file>