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2" r:id="rId5"/>
    <p:sldId id="263" r:id="rId6"/>
    <p:sldId id="269" r:id="rId7"/>
    <p:sldId id="266" r:id="rId8"/>
    <p:sldId id="264" r:id="rId9"/>
    <p:sldId id="265" r:id="rId10"/>
    <p:sldId id="267" r:id="rId11"/>
    <p:sldId id="258" r:id="rId12"/>
    <p:sldId id="257" r:id="rId13"/>
    <p:sldId id="26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7" autoAdjust="0"/>
  </p:normalViewPr>
  <p:slideViewPr>
    <p:cSldViewPr>
      <p:cViewPr varScale="1">
        <p:scale>
          <a:sx n="103" d="100"/>
          <a:sy n="103" d="100"/>
        </p:scale>
        <p:origin x="-2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Развитие  речи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детей с использованием мнемотехники.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005064"/>
            <a:ext cx="6696744" cy="2592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  Подготовила:</a:t>
            </a:r>
          </a:p>
          <a:p>
            <a:r>
              <a:rPr lang="ru-RU" dirty="0" smtClean="0"/>
              <a:t>         учитель-логопед:</a:t>
            </a:r>
          </a:p>
          <a:p>
            <a:r>
              <a:rPr lang="ru-RU" dirty="0" smtClean="0"/>
              <a:t>                                Киселева Анна Александровна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Любим  </a:t>
            </a:r>
            <a:r>
              <a:rPr lang="ru-RU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9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+mn-lt"/>
              </a:rPr>
              <a:t>ЖИ-ЖИ-ЖИ – </a:t>
            </a:r>
            <a:r>
              <a:rPr lang="ru-RU" sz="2800" dirty="0" err="1" smtClean="0">
                <a:latin typeface="+mn-lt"/>
              </a:rPr>
              <a:t>влесу</a:t>
            </a:r>
            <a:r>
              <a:rPr lang="ru-RU" sz="2800" dirty="0" smtClean="0">
                <a:latin typeface="+mn-lt"/>
              </a:rPr>
              <a:t> живут ежи,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ЖА-ЖА-ЖА- есть иголки у ежа,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ЖУ-ЖУ-ЖУ-  я к ежу подхожу,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ЖЕ-ЖЕ-ЖЕ- ёжик в норке уже!</a:t>
            </a:r>
            <a:endParaRPr lang="ru-RU" sz="2800" dirty="0">
              <a:latin typeface="+mn-lt"/>
            </a:endParaRPr>
          </a:p>
        </p:txBody>
      </p:sp>
      <p:pic>
        <p:nvPicPr>
          <p:cNvPr id="4" name="Picture 2" descr="C:\Users\6\Pictures\кар1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12976"/>
            <a:ext cx="8585569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</a:rPr>
              <a:t>Составляем и запоминаем </a:t>
            </a:r>
            <a:r>
              <a:rPr lang="ru-RU" b="1" i="1" dirty="0">
                <a:solidFill>
                  <a:srgbClr val="FF0000"/>
                </a:solidFill>
              </a:rPr>
              <a:t>о</a:t>
            </a:r>
            <a:r>
              <a:rPr lang="ru-RU" b="1" i="1" dirty="0" smtClean="0">
                <a:solidFill>
                  <a:srgbClr val="FF0000"/>
                </a:solidFill>
              </a:rPr>
              <a:t>писательный рассказ «Зима»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/>
              <a:t>Наступила зима. Зимой по небу ходят серые тучи и часто идет снег. Дует сильный. Холодный ветер. Зимой солнышко греет не очень сильно. Зимой часто бывает мороз. Он рисует на окнах красивые узоры. Люди носят теплую одежду6 шапки, варежки, шубы и валенки. Дети зимой очень любят лепить снеговиков, кататься на санках и лыжах. Зимой бывает самый радостный праздник – Новый год!</a:t>
            </a:r>
            <a:endParaRPr lang="ru-RU" sz="2000" b="1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5400000">
            <a:off x="3008953" y="1535663"/>
            <a:ext cx="327011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94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Запоминаем сказки.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«Теремок»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400600" cy="439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31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2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Информационные источники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festival.1september.ru</a:t>
            </a:r>
          </a:p>
          <a:p>
            <a:r>
              <a:rPr lang="en-US" dirty="0" smtClean="0"/>
              <a:t>ladikostousova.ucoz.com/</a:t>
            </a:r>
            <a:r>
              <a:rPr lang="en-US" dirty="0" err="1" smtClean="0"/>
              <a:t>dok</a:t>
            </a:r>
            <a:r>
              <a:rPr lang="en-US" dirty="0" smtClean="0"/>
              <a:t>/</a:t>
            </a:r>
            <a:r>
              <a:rPr lang="en-US" dirty="0" err="1" smtClean="0"/>
              <a:t>rabota_s_mnemodorozka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такое мнемотехника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Мнемотехника (в переводе) с греч.-это система различных приёмов, облегчающих запоминание и увеличивающих объём памяти, сохранение и воспроизведение информации  с использованием символов и схем.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63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Значение применения мнемотехники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Times New Roman"/>
                <a:cs typeface="Times New Roman"/>
              </a:rPr>
              <a:t>достаточно хорошее развитие   связной речи;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развитие </a:t>
            </a:r>
            <a:r>
              <a:rPr lang="ru-RU" dirty="0">
                <a:ea typeface="Times New Roman"/>
                <a:cs typeface="Times New Roman"/>
              </a:rPr>
              <a:t>основных психических </a:t>
            </a:r>
            <a:r>
              <a:rPr lang="ru-RU" dirty="0" smtClean="0">
                <a:ea typeface="Times New Roman"/>
                <a:cs typeface="Times New Roman"/>
              </a:rPr>
              <a:t>процессов: памяти (зрительной и слуховой), </a:t>
            </a:r>
            <a:r>
              <a:rPr lang="ru-RU" dirty="0">
                <a:ea typeface="Times New Roman"/>
                <a:cs typeface="Times New Roman"/>
              </a:rPr>
              <a:t>внимания, образного мышления;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развитие </a:t>
            </a:r>
            <a:r>
              <a:rPr lang="ru-RU" dirty="0">
                <a:ea typeface="Times New Roman"/>
                <a:cs typeface="Times New Roman"/>
              </a:rPr>
              <a:t>логического мышления (при преобразовании абстрактных символов в образы);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Times New Roman"/>
                <a:cs typeface="Times New Roman"/>
              </a:rPr>
              <a:t>развитие </a:t>
            </a:r>
            <a:r>
              <a:rPr lang="ru-RU" dirty="0">
                <a:ea typeface="Times New Roman"/>
                <a:cs typeface="Times New Roman"/>
              </a:rPr>
              <a:t>мелкой моторики рук при частичном или полном графическом воспроизведении самим ребёнком.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43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  работать  с мнемотехникой?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Прочитайте ребёнку любое стихотворение, загадку, пословицу, поговорку, небольшой рассказ, сказку, тот текст, который нужно запомнить.</a:t>
            </a:r>
          </a:p>
          <a:p>
            <a:r>
              <a:rPr lang="ru-RU" sz="2200" dirty="0" smtClean="0"/>
              <a:t>Разбиваем текст по смыслу и рисуем для каждого кусочка свою картинку. При этом решаем вместе с ребенком, как обозначить то или иное слово (развиваем его мышление и связную речь). Чаще задавайте вопросы: «Как?», «Почему так обозначим?», «Объясни свой выбор!»</a:t>
            </a:r>
          </a:p>
          <a:p>
            <a:r>
              <a:rPr lang="ru-RU" sz="1900" dirty="0" smtClean="0"/>
              <a:t>Учитываем, что картинки должен рисовать Сам ребенок для того, чтобы лучше запомнить.</a:t>
            </a:r>
          </a:p>
          <a:p>
            <a:r>
              <a:rPr lang="ru-RU" sz="1900" dirty="0" smtClean="0"/>
              <a:t>Отвлеките малыша минут на 5, а потом попросите его повторить текст только глядя на картинки, вспоминая, что они значат.</a:t>
            </a:r>
          </a:p>
          <a:p>
            <a:r>
              <a:rPr lang="ru-RU" sz="1900" dirty="0" smtClean="0"/>
              <a:t>Похвалите и поправьте. Если были ошибки. Попробуйте повторить еще раз текст!</a:t>
            </a:r>
          </a:p>
          <a:p>
            <a:r>
              <a:rPr lang="ru-RU" sz="1900" dirty="0" smtClean="0"/>
              <a:t>Не напрягайте ребенка сильно. Для одного раза достаточно одного стихотворения или </a:t>
            </a:r>
            <a:r>
              <a:rPr lang="ru-RU" sz="1900" dirty="0" err="1" smtClean="0"/>
              <a:t>потешки</a:t>
            </a:r>
            <a:r>
              <a:rPr lang="ru-RU" sz="1900" dirty="0" smtClean="0"/>
              <a:t>. Лучше идти от простого к сложному.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Примеры работы с мнемотехникой.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Закрепляем порядок процессов умывания, одевания 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Мнемотабл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6624736" cy="49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Запоминаем стихотворение.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Самокат я сам катаю,</a:t>
            </a:r>
            <a:br>
              <a:rPr lang="ru-RU" dirty="0" smtClean="0"/>
            </a:br>
            <a:r>
              <a:rPr lang="ru-RU" dirty="0" smtClean="0"/>
              <a:t>встану сам, сам разгоню.</a:t>
            </a:r>
            <a:br>
              <a:rPr lang="ru-RU" dirty="0" smtClean="0"/>
            </a:br>
            <a:r>
              <a:rPr lang="ru-RU" dirty="0" smtClean="0"/>
              <a:t>Ну, а если сам сломаю,</a:t>
            </a:r>
            <a:br>
              <a:rPr lang="ru-RU" dirty="0" smtClean="0"/>
            </a:br>
            <a:r>
              <a:rPr lang="ru-RU" dirty="0" smtClean="0"/>
              <a:t>сам его и починю.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E:\мнемо\картинка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8447949" cy="2145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28369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Жили у бабуси два </a:t>
            </a:r>
            <a:r>
              <a:rPr lang="ru-RU" dirty="0" err="1" smtClean="0"/>
              <a:t>весѐлых </a:t>
            </a:r>
            <a:r>
              <a:rPr lang="ru-RU" dirty="0" smtClean="0"/>
              <a:t>гуся.</a:t>
            </a:r>
            <a:br>
              <a:rPr lang="ru-RU" dirty="0" smtClean="0"/>
            </a:br>
            <a:r>
              <a:rPr lang="ru-RU" dirty="0" smtClean="0"/>
              <a:t>Один белый, другой серый, два </a:t>
            </a:r>
            <a:r>
              <a:rPr lang="ru-RU" dirty="0" err="1" smtClean="0"/>
              <a:t>весѐлых </a:t>
            </a:r>
            <a:r>
              <a:rPr lang="ru-RU" dirty="0" smtClean="0"/>
              <a:t>гуся.</a:t>
            </a:r>
            <a:br>
              <a:rPr lang="ru-RU" dirty="0" smtClean="0"/>
            </a:br>
            <a:r>
              <a:rPr lang="ru-RU" dirty="0" smtClean="0"/>
              <a:t>Мыли гуси лапки в луже у канавки,</a:t>
            </a:r>
            <a:br>
              <a:rPr lang="ru-RU" dirty="0" smtClean="0"/>
            </a:br>
            <a:r>
              <a:rPr lang="ru-RU" dirty="0" smtClean="0"/>
              <a:t>Один белый, другой серый спрятались в канавке.</a:t>
            </a:r>
            <a:br>
              <a:rPr lang="ru-RU" dirty="0" smtClean="0"/>
            </a:br>
            <a:r>
              <a:rPr lang="ru-RU" dirty="0" smtClean="0"/>
              <a:t>Вот кричит бабуся: «Ой, пропали гуси!</a:t>
            </a:r>
            <a:br>
              <a:rPr lang="ru-RU" dirty="0" smtClean="0"/>
            </a:br>
            <a:r>
              <a:rPr lang="ru-RU" dirty="0" smtClean="0"/>
              <a:t>Один белый, другой серый, гуси мои, гуси!»</a:t>
            </a:r>
            <a:br>
              <a:rPr lang="ru-RU" dirty="0" smtClean="0"/>
            </a:br>
            <a:r>
              <a:rPr lang="ru-RU" dirty="0" smtClean="0"/>
              <a:t>Выходили гуси, кланялись бабусе.</a:t>
            </a:r>
            <a:br>
              <a:rPr lang="ru-RU" dirty="0" smtClean="0"/>
            </a:br>
            <a:r>
              <a:rPr lang="ru-RU" dirty="0" smtClean="0"/>
              <a:t>Один белый, другой серый, кланялись бабусе.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f_clip_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878146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Закрепляем произношение звуков, запоминая </a:t>
            </a:r>
            <a:r>
              <a:rPr lang="ru-RU" dirty="0" err="1" smtClean="0">
                <a:solidFill>
                  <a:srgbClr val="FF0000"/>
                </a:solidFill>
              </a:rPr>
              <a:t>чистоговорки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ША-ША-ША – наша Даша хороша,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ШИ-ШИ-ШИ- Миша и Маша – малыши,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ШЕ-ШЕ-ШЕ- мыши в шалаше,</a:t>
            </a:r>
            <a:br>
              <a:rPr lang="ru-RU" sz="3100" dirty="0" smtClean="0">
                <a:solidFill>
                  <a:schemeClr val="tx1"/>
                </a:solidFill>
                <a:latin typeface="+mn-lt"/>
              </a:rPr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ШО-ШО-ШО- говорю я хорошо!</a:t>
            </a:r>
            <a:endParaRPr lang="ru-RU" sz="31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Users\6\Pictures\кар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9080"/>
            <a:ext cx="839191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312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Развитие  речи детей с использованием мнемотехники.</vt:lpstr>
      <vt:lpstr>Что такое мнемотехника</vt:lpstr>
      <vt:lpstr>Значение применения мнемотехники</vt:lpstr>
      <vt:lpstr>Как   работать  с мнемотехникой?</vt:lpstr>
      <vt:lpstr>Примеры работы с мнемотехникой.</vt:lpstr>
      <vt:lpstr> Закрепляем порядок процессов умывания, одевания . </vt:lpstr>
      <vt:lpstr>Запоминаем стихотворение.</vt:lpstr>
      <vt:lpstr>Слайд 8</vt:lpstr>
      <vt:lpstr>Закрепляем произношение звуков, запоминая чистоговорки.  ША-ША-ША – наша Даша хороша, ШИ-ШИ-ШИ- Миша и Маша – малыши, ШЕ-ШЕ-ШЕ- мыши в шалаше, ШО-ШО-ШО- говорю я хорошо!</vt:lpstr>
      <vt:lpstr>ЖИ-ЖИ-ЖИ – влесу живут ежи, ЖА-ЖА-ЖА- есть иголки у ежа, ЖУ-ЖУ-ЖУ-  я к ежу подхожу, ЖЕ-ЖЕ-ЖЕ- ёжик в норке уже!</vt:lpstr>
      <vt:lpstr>Составляем и запоминаем описательный рассказ «Зима» Наступила зима. Зимой по небу ходят серые тучи и часто идет снег. Дует сильный. Холодный ветер. Зимой солнышко греет не очень сильно. Зимой часто бывает мороз. Он рисует на окнах красивые узоры. Люди носят теплую одежду6 шапки, варежки, шубы и валенки. Дети зимой очень любят лепить снеговиков, кататься на санках и лыжах. Зимой бывает самый радостный праздник – Новый год!</vt:lpstr>
      <vt:lpstr>Запоминаем сказки.  «Теремок»</vt:lpstr>
      <vt:lpstr>Спасибо за внимание!</vt:lpstr>
      <vt:lpstr>Информационные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с использованием мнемотехники.</dc:title>
  <cp:lastModifiedBy>Воспитатель</cp:lastModifiedBy>
  <cp:revision>23</cp:revision>
  <dcterms:modified xsi:type="dcterms:W3CDTF">2017-02-21T11:43:37Z</dcterms:modified>
</cp:coreProperties>
</file>