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Автоматизация произношения звука Ш  при помощи </a:t>
            </a:r>
            <a:r>
              <a:rPr lang="ru-RU" dirty="0" err="1" smtClean="0"/>
              <a:t>мнемодорожек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772400" cy="914400"/>
          </a:xfrm>
        </p:spPr>
        <p:txBody>
          <a:bodyPr>
            <a:normAutofit fontScale="47500" lnSpcReduction="20000"/>
          </a:bodyPr>
          <a:lstStyle/>
          <a:p>
            <a:r>
              <a:rPr lang="ru-RU" sz="3600" dirty="0" smtClean="0"/>
              <a:t>Составила: учитель-логопед: </a:t>
            </a:r>
          </a:p>
          <a:p>
            <a:r>
              <a:rPr lang="ru-RU" sz="3600" dirty="0" smtClean="0"/>
              <a:t>Киселева Анна Александровна</a:t>
            </a:r>
          </a:p>
          <a:p>
            <a:endParaRPr lang="ru-RU" sz="3600" dirty="0" smtClean="0"/>
          </a:p>
          <a:p>
            <a:pPr algn="ctr"/>
            <a:r>
              <a:rPr lang="ru-RU" sz="3600" dirty="0" smtClean="0"/>
              <a:t>Любим 2015г.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Эта игра предназначена для автоматизации произношения  звуков у детей 5-7 лет.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Как играть? </a:t>
            </a:r>
          </a:p>
          <a:p>
            <a:r>
              <a:rPr lang="ru-RU" sz="2000" dirty="0" smtClean="0"/>
              <a:t>Прочитайте ребенку стишок, попросите его запомнить. Прочитайте еще  раз.  Не забывайте правильно произносить все звуки.</a:t>
            </a:r>
          </a:p>
          <a:p>
            <a:r>
              <a:rPr lang="ru-RU" sz="2000" dirty="0" smtClean="0"/>
              <a:t>Предложите малышу вспомнить стихотворение. А потом проверить себя с помощью компьютера.</a:t>
            </a:r>
          </a:p>
          <a:p>
            <a:r>
              <a:rPr lang="ru-RU" sz="2000" dirty="0" smtClean="0"/>
              <a:t>Один клик мышки – появление одного слова или словосочетания. </a:t>
            </a:r>
          </a:p>
          <a:p>
            <a:r>
              <a:rPr lang="ru-RU" sz="2000" dirty="0" smtClean="0"/>
              <a:t>Если ребенок вспомнил стихотворение полностью, нажмите или предложите ему самому навести курсор мышки на значок громкоговорителя и услышите </a:t>
            </a:r>
            <a:r>
              <a:rPr lang="ru-RU" sz="2000" dirty="0" err="1" smtClean="0"/>
              <a:t>апплодисменты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Удачи!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332656"/>
            <a:ext cx="8183880" cy="10515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Автоматизация звука Ш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896544"/>
          </a:xfrm>
        </p:spPr>
        <p:txBody>
          <a:bodyPr/>
          <a:lstStyle/>
          <a:p>
            <a:r>
              <a:rPr lang="ru-RU" dirty="0" smtClean="0"/>
              <a:t>Кошка в окошке подушку шьет, мышка в сапожках избушку метет.</a:t>
            </a:r>
          </a:p>
          <a:p>
            <a:endParaRPr lang="ru-RU" dirty="0"/>
          </a:p>
        </p:txBody>
      </p:sp>
      <p:pic>
        <p:nvPicPr>
          <p:cNvPr id="2050" name="Picture 2" descr="E:\мнемо\игл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636912"/>
            <a:ext cx="1421211" cy="1440160"/>
          </a:xfrm>
          <a:prstGeom prst="rect">
            <a:avLst/>
          </a:prstGeom>
          <a:noFill/>
        </p:spPr>
      </p:pic>
      <p:pic>
        <p:nvPicPr>
          <p:cNvPr id="2051" name="Picture 3" descr="E:\мнемо\сапожки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67" b="9821"/>
          <a:stretch>
            <a:fillRect/>
          </a:stretch>
        </p:blipFill>
        <p:spPr bwMode="auto">
          <a:xfrm>
            <a:off x="3203848" y="4725144"/>
            <a:ext cx="1224136" cy="1292144"/>
          </a:xfrm>
          <a:prstGeom prst="rect">
            <a:avLst/>
          </a:prstGeom>
          <a:noFill/>
        </p:spPr>
      </p:pic>
      <p:pic>
        <p:nvPicPr>
          <p:cNvPr id="2052" name="Picture 4" descr="E:\мнемо\подушка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780928"/>
            <a:ext cx="1584176" cy="1372022"/>
          </a:xfrm>
          <a:prstGeom prst="rect">
            <a:avLst/>
          </a:prstGeom>
          <a:noFill/>
        </p:spPr>
      </p:pic>
      <p:pic>
        <p:nvPicPr>
          <p:cNvPr id="2053" name="Picture 5" descr="E:\мнемо\мышка.jp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509120"/>
            <a:ext cx="1368152" cy="1548172"/>
          </a:xfrm>
          <a:prstGeom prst="rect">
            <a:avLst/>
          </a:prstGeom>
          <a:noFill/>
        </p:spPr>
      </p:pic>
      <p:pic>
        <p:nvPicPr>
          <p:cNvPr id="2054" name="Picture 6" descr="E:\мнемо\кошка в окошке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797" b="5864"/>
          <a:stretch>
            <a:fillRect/>
          </a:stretch>
        </p:blipFill>
        <p:spPr bwMode="auto">
          <a:xfrm>
            <a:off x="1475656" y="2780928"/>
            <a:ext cx="1656184" cy="1537885"/>
          </a:xfrm>
          <a:prstGeom prst="rect">
            <a:avLst/>
          </a:prstGeom>
          <a:noFill/>
        </p:spPr>
      </p:pic>
      <p:pic>
        <p:nvPicPr>
          <p:cNvPr id="2055" name="Picture 7" descr="E:\мнемо\метла2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371294"/>
            <a:ext cx="1368152" cy="1454815"/>
          </a:xfrm>
          <a:prstGeom prst="rect">
            <a:avLst/>
          </a:prstGeom>
          <a:noFill/>
        </p:spPr>
      </p:pic>
      <p:pic>
        <p:nvPicPr>
          <p:cNvPr id="2056" name="Picture 8" descr="E:\мнемо\избушка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60032" y="4653136"/>
            <a:ext cx="1479880" cy="1362819"/>
          </a:xfrm>
          <a:prstGeom prst="rect">
            <a:avLst/>
          </a:prstGeom>
          <a:noFill/>
        </p:spPr>
      </p:pic>
      <p:pic>
        <p:nvPicPr>
          <p:cNvPr id="1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0" cstate="print"/>
          <a:stretch>
            <a:fillRect/>
          </a:stretch>
        </p:blipFill>
        <p:spPr>
          <a:xfrm>
            <a:off x="8388424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8183880" cy="676656"/>
          </a:xfrm>
        </p:spPr>
        <p:txBody>
          <a:bodyPr>
            <a:noAutofit/>
          </a:bodyPr>
          <a:lstStyle/>
          <a:p>
            <a:r>
              <a:rPr lang="ru-RU" sz="2400" dirty="0" smtClean="0"/>
              <a:t>У лягушки – </a:t>
            </a:r>
            <a:r>
              <a:rPr lang="ru-RU" sz="2400" dirty="0" err="1" smtClean="0"/>
              <a:t>попрыгушки</a:t>
            </a:r>
            <a:r>
              <a:rPr lang="ru-RU" sz="2400" dirty="0" smtClean="0"/>
              <a:t> глазки на макушке.</a:t>
            </a:r>
            <a:br>
              <a:rPr lang="ru-RU" sz="2400" dirty="0" smtClean="0"/>
            </a:br>
            <a:r>
              <a:rPr lang="ru-RU" sz="2400" dirty="0" smtClean="0"/>
              <a:t>Бойтесь же лягушку комары и мушки!</a:t>
            </a:r>
            <a:endParaRPr lang="ru-RU" sz="2400" dirty="0"/>
          </a:p>
        </p:txBody>
      </p:sp>
      <p:pic>
        <p:nvPicPr>
          <p:cNvPr id="3074" name="Picture 2" descr="E:\мнемо\лягушка.jp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908720"/>
            <a:ext cx="2520280" cy="2315641"/>
          </a:xfrm>
          <a:prstGeom prst="rect">
            <a:avLst/>
          </a:prstGeom>
          <a:noFill/>
        </p:spPr>
      </p:pic>
      <p:pic>
        <p:nvPicPr>
          <p:cNvPr id="3075" name="Picture 3" descr="E:\мнемо\лягушка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17" t="2751" r="21693" b="73625"/>
          <a:stretch>
            <a:fillRect/>
          </a:stretch>
        </p:blipFill>
        <p:spPr bwMode="auto">
          <a:xfrm>
            <a:off x="6012160" y="1412776"/>
            <a:ext cx="1728192" cy="832092"/>
          </a:xfrm>
          <a:prstGeom prst="rect">
            <a:avLst/>
          </a:prstGeom>
          <a:noFill/>
        </p:spPr>
      </p:pic>
      <p:pic>
        <p:nvPicPr>
          <p:cNvPr id="3076" name="Picture 4" descr="E:\мнемо\комар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501008"/>
            <a:ext cx="1974372" cy="1395943"/>
          </a:xfrm>
          <a:prstGeom prst="rect">
            <a:avLst/>
          </a:prstGeom>
          <a:noFill/>
        </p:spPr>
      </p:pic>
      <p:pic>
        <p:nvPicPr>
          <p:cNvPr id="3077" name="Picture 5" descr="E:\мнемо\муш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08988">
            <a:off x="5401538" y="3343380"/>
            <a:ext cx="2562225" cy="1476375"/>
          </a:xfrm>
          <a:prstGeom prst="rect">
            <a:avLst/>
          </a:prstGeom>
          <a:noFill/>
        </p:spPr>
      </p:pic>
      <p:pic>
        <p:nvPicPr>
          <p:cNvPr id="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388424" y="49411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Ты - Молодец!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127</Words>
  <Application>Microsoft Office PowerPoint</Application>
  <PresentationFormat>Экран (4:3)</PresentationFormat>
  <Paragraphs>19</Paragraphs>
  <Slides>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Автоматизация произношения звука Ш  при помощи мнемодорожек.</vt:lpstr>
      <vt:lpstr>Слайд 2</vt:lpstr>
      <vt:lpstr>Автоматизация звука Ш</vt:lpstr>
      <vt:lpstr>У лягушки – попрыгушки глазки на макушке. Бойтесь же лягушку комары и мушки!</vt:lpstr>
      <vt:lpstr>Ты - 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звуков при помощи мнемодорожек.</dc:title>
  <dc:creator>6</dc:creator>
  <cp:lastModifiedBy>6</cp:lastModifiedBy>
  <cp:revision>11</cp:revision>
  <dcterms:created xsi:type="dcterms:W3CDTF">2017-02-20T17:40:07Z</dcterms:created>
  <dcterms:modified xsi:type="dcterms:W3CDTF">2017-02-20T18:33:47Z</dcterms:modified>
</cp:coreProperties>
</file>