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Звуковой анализ слова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– это определение звуков в слове по порядку и их характеристика (гласный – согласный, звонкий – глухой, мягкий - твердый)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Игра на определение позиции звука в слове (начало, середина, конец)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2768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«Кто в какой квартире живет?»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pic>
        <p:nvPicPr>
          <p:cNvPr id="21507" name="Picture 3" descr="C:\Users\User\Desktop\су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415" y="4077072"/>
            <a:ext cx="2165014" cy="2127804"/>
          </a:xfrm>
          <a:prstGeom prst="rect">
            <a:avLst/>
          </a:prstGeom>
          <a:noFill/>
        </p:spPr>
      </p:pic>
      <p:pic>
        <p:nvPicPr>
          <p:cNvPr id="7" name="Содержимое 3" descr="м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93096"/>
            <a:ext cx="1883498" cy="1826232"/>
          </a:xfrm>
          <a:prstGeom prst="rect">
            <a:avLst/>
          </a:prstGeom>
        </p:spPr>
      </p:pic>
      <p:pic>
        <p:nvPicPr>
          <p:cNvPr id="8" name="Picture 6" descr="Продам арбуз оптом (купить арбуз оптом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93096"/>
            <a:ext cx="1447360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1844824"/>
            <a:ext cx="12961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844824"/>
            <a:ext cx="12961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1844824"/>
            <a:ext cx="12961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771800" y="836712"/>
            <a:ext cx="3888432" cy="936104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7008 L 0.29097 -0.31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-0.0289 L 0.18056 -0.29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9436 L -0.4809 -0.272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30243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то, что мы были вместе!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85000" lnSpcReduction="20000"/>
          </a:bodyPr>
          <a:lstStyle/>
          <a:p>
            <a:endParaRPr lang="ru-RU" sz="4200" dirty="0" smtClean="0">
              <a:solidFill>
                <a:srgbClr val="FF0000"/>
              </a:solidFill>
            </a:endParaRPr>
          </a:p>
          <a:p>
            <a:endParaRPr lang="ru-RU" sz="4200" dirty="0" smtClean="0">
              <a:solidFill>
                <a:srgbClr val="FF0000"/>
              </a:solidFill>
            </a:endParaRPr>
          </a:p>
          <a:p>
            <a:pPr algn="ctr"/>
            <a:r>
              <a:rPr lang="ru-RU" sz="4200" dirty="0" smtClean="0">
                <a:solidFill>
                  <a:srgbClr val="FF0000"/>
                </a:solidFill>
              </a:rPr>
              <a:t>Значение звукового анализа</a:t>
            </a:r>
          </a:p>
          <a:p>
            <a:endParaRPr lang="ru-RU" sz="4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Для того чтобы написать слово, ребёнок должен проделать несколько операций: разложить слово на звуки, установить их порядок, соотнести каждый звук с буквой. Для чтения, наоборот, соотнести каждую букву со звуком, который он обозначает. Кроме того, нужно уметь различать гласные и согласные звуки, твёрдость-мягкость согласных.</a:t>
            </a:r>
            <a:br>
              <a:rPr lang="ru-RU" dirty="0" smtClean="0"/>
            </a:br>
            <a:r>
              <a:rPr lang="ru-RU" dirty="0" smtClean="0"/>
              <a:t>Поэтому мы начинаем с игр, помогающих освоить </a:t>
            </a:r>
            <a:r>
              <a:rPr lang="ru-RU" dirty="0" err="1" smtClean="0"/>
              <a:t>звуко-буквенный</a:t>
            </a:r>
            <a:r>
              <a:rPr lang="ru-RU" dirty="0" smtClean="0"/>
              <a:t> анализ, развить фонематические представления, зрительное внимание и мелкую моторику.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Игры на выделение  звука в слове и подбор слова на заданный звук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4137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600" i="1" dirty="0" smtClean="0">
                <a:solidFill>
                  <a:srgbClr val="00B050"/>
                </a:solidFill>
              </a:rPr>
              <a:t> </a:t>
            </a:r>
            <a:r>
              <a:rPr lang="ru-RU" sz="2600" b="1" i="1" dirty="0" smtClean="0">
                <a:solidFill>
                  <a:srgbClr val="00B050"/>
                </a:solidFill>
              </a:rPr>
              <a:t>«Какое слово хотел написать художник?»</a:t>
            </a:r>
          </a:p>
          <a:p>
            <a:r>
              <a:rPr lang="ru-RU" sz="2600" b="1" dirty="0" smtClean="0"/>
              <a:t>Цель: упражнять детей в выделении первого звука в словах и составлении из них новых слов; развивать мыслительные операции.</a:t>
            </a:r>
          </a:p>
          <a:p>
            <a:r>
              <a:rPr lang="ru-RU" sz="2600" b="1" dirty="0" smtClean="0"/>
              <a:t>Материал: карточки с картинками, первый звук которых составляет букву нового слова. </a:t>
            </a:r>
          </a:p>
          <a:p>
            <a:r>
              <a:rPr lang="ru-RU" sz="2600" b="1" dirty="0" smtClean="0"/>
              <a:t>Ход игры. Взрослый говорит, что приходил художник и написал слово, но оно необычное, т.к. состоит из картинок. Нам с вами это слово надо прочитать, для этого мы будем определять в каждой картинке первый звук, запишем буквы на доску, а потом прочтём.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шап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620688"/>
            <a:ext cx="1863882" cy="2452476"/>
          </a:xfrm>
        </p:spPr>
      </p:pic>
      <p:pic>
        <p:nvPicPr>
          <p:cNvPr id="1026" name="Picture 2" descr="C:\Users\User\Desktop\анан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1944216" cy="2884593"/>
          </a:xfrm>
          <a:prstGeom prst="rect">
            <a:avLst/>
          </a:prstGeom>
          <a:noFill/>
        </p:spPr>
      </p:pic>
      <p:pic>
        <p:nvPicPr>
          <p:cNvPr id="1027" name="Picture 3" descr="C:\Users\User\Desktop\рыб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097609" cy="23050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40050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Aparajita" pitchFamily="34" charset="0"/>
              </a:rPr>
              <a:t>Ш                       А                      Р</a:t>
            </a:r>
            <a:endParaRPr lang="ru-RU" sz="4000" b="1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i="1" dirty="0" smtClean="0">
                <a:solidFill>
                  <a:srgbClr val="00B050"/>
                </a:solidFill>
              </a:rPr>
              <a:t>«Как зовут детей?»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Цель: упражнять детей в выделении первого звука в словах и составлении из них новых слов; развивать мыслительные операции.</a:t>
            </a:r>
            <a:br>
              <a:rPr lang="ru-RU" sz="2200" b="1" dirty="0" smtClean="0"/>
            </a:br>
            <a:r>
              <a:rPr lang="ru-RU" sz="2200" b="1" dirty="0" smtClean="0"/>
              <a:t>Материал: портреты или куклы мальчика и девочки. Карточки, в которых зашифрованы имена при помощи картинок так, что первый звук </a:t>
            </a:r>
            <a:endParaRPr lang="ru-RU" sz="2200" dirty="0"/>
          </a:p>
        </p:txBody>
      </p:sp>
      <p:pic>
        <p:nvPicPr>
          <p:cNvPr id="4" name="Содержимое 3" descr="ма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1428750" cy="1428750"/>
          </a:xfrm>
        </p:spPr>
      </p:pic>
      <p:pic>
        <p:nvPicPr>
          <p:cNvPr id="2050" name="Picture 2" descr="C:\Users\User\Desktop\индю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1708564" cy="1734193"/>
          </a:xfrm>
          <a:prstGeom prst="rect">
            <a:avLst/>
          </a:prstGeom>
          <a:noFill/>
        </p:spPr>
      </p:pic>
      <p:pic>
        <p:nvPicPr>
          <p:cNvPr id="2052" name="Picture 4" descr="Воздушные гелиевые шары прозрачные с рисунком &quot;Розы&quot;, цена 70 руб., заказать в Ростове-на-Дону - Tiu.ru (ID# 1271524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1800200" cy="1800200"/>
          </a:xfrm>
          <a:prstGeom prst="rect">
            <a:avLst/>
          </a:prstGeom>
          <a:noFill/>
        </p:spPr>
      </p:pic>
      <p:pic>
        <p:nvPicPr>
          <p:cNvPr id="2054" name="Picture 6" descr="Продам арбуз оптом (купить арбуз оптом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492896"/>
            <a:ext cx="1326747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479715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                                          И                                     Ш                                       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ум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1222436" cy="1656184"/>
          </a:xfrm>
        </p:spPr>
      </p:pic>
      <p:pic>
        <p:nvPicPr>
          <p:cNvPr id="17410" name="Picture 2" descr="Shenzhen Jingyitian Trade Co., Ltd. Сумочка из фетра купить в интернет-магазине, ц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1566174" cy="2088232"/>
          </a:xfrm>
          <a:prstGeom prst="rect">
            <a:avLst/>
          </a:prstGeom>
          <a:noFill/>
        </p:spPr>
      </p:pic>
      <p:pic>
        <p:nvPicPr>
          <p:cNvPr id="17412" name="Picture 4" descr="Подросток ударил пьяного отца топором. Подроб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2547008" cy="1944216"/>
          </a:xfrm>
          <a:prstGeom prst="rect">
            <a:avLst/>
          </a:prstGeom>
          <a:noFill/>
        </p:spPr>
      </p:pic>
      <p:pic>
        <p:nvPicPr>
          <p:cNvPr id="17414" name="Picture 6" descr="http://etalon-bt.ru/upload/iblock/5b9/5b91eab242e7a4ca27073106fabef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96752"/>
            <a:ext cx="2212111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800" b="1" dirty="0" smtClean="0"/>
              <a:t>И                                        Р                                       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«Телевизор»</a:t>
            </a:r>
            <a:br>
              <a:rPr lang="ru-RU" sz="2400" b="1" dirty="0" smtClean="0"/>
            </a:br>
            <a:r>
              <a:rPr lang="ru-RU" sz="2400" b="1" dirty="0" smtClean="0"/>
              <a:t>Цель: упражнять детей в выделении первого звука в словах и составлении из них новых слов; развивать мыслительные операции анализа и сравнения.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Ход игры. Воспитатель предлагает детям посмотреть телевизор и прочесть слово (например, МАК). После этого дети подходят к столу, берут перевёрнутые картинки и самостоятельно определяют первый звук в слове. Затем воспитатель предлагает вставить картинки, у которых первый звук соответствует букве в изображении на телевизоре.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5" y="116633"/>
            <a:ext cx="2520279" cy="2443653"/>
          </a:xfrm>
        </p:spPr>
      </p:pic>
      <p:sp>
        <p:nvSpPr>
          <p:cNvPr id="5" name="TextBox 4"/>
          <p:cNvSpPr txBox="1"/>
          <p:nvPr/>
        </p:nvSpPr>
        <p:spPr>
          <a:xfrm>
            <a:off x="2051720" y="270892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М                           А                          К</a:t>
            </a:r>
            <a:endParaRPr lang="ru-RU" sz="2400" b="1" dirty="0"/>
          </a:p>
        </p:txBody>
      </p:sp>
      <p:pic>
        <p:nvPicPr>
          <p:cNvPr id="18434" name="Picture 2" descr="http://educacion2.com/wp-content/uploads/o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1733143" cy="1512168"/>
          </a:xfrm>
          <a:prstGeom prst="rect">
            <a:avLst/>
          </a:prstGeom>
          <a:noFill/>
        </p:spPr>
      </p:pic>
      <p:pic>
        <p:nvPicPr>
          <p:cNvPr id="18435" name="Picture 3" descr="C:\Users\User\Desktop\анан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1215111" cy="1802836"/>
          </a:xfrm>
          <a:prstGeom prst="rect">
            <a:avLst/>
          </a:prstGeom>
          <a:noFill/>
        </p:spPr>
      </p:pic>
      <p:pic>
        <p:nvPicPr>
          <p:cNvPr id="18437" name="Picture 5" descr="видео ассасин крид 3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645024"/>
            <a:ext cx="1182398" cy="186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«ПОМОГИ ХУДОЖНИКУ, СОБЕРИ СЛОВА ИЗ КАРТИНОК».</a:t>
            </a: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ЛАСТ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1716784" cy="1081308"/>
          </a:xfrm>
        </p:spPr>
      </p:pic>
      <p:sp>
        <p:nvSpPr>
          <p:cNvPr id="5" name="TextBox 4"/>
          <p:cNvSpPr txBox="1"/>
          <p:nvPr/>
        </p:nvSpPr>
        <p:spPr>
          <a:xfrm>
            <a:off x="1691680" y="170080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                  У                 К</a:t>
            </a:r>
            <a:endParaRPr lang="ru-RU" sz="4800" b="1" dirty="0"/>
          </a:p>
        </p:txBody>
      </p:sp>
      <p:pic>
        <p:nvPicPr>
          <p:cNvPr id="20482" name="Picture 2" descr="Плавающая уточка;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2026196" cy="1033360"/>
          </a:xfrm>
          <a:prstGeom prst="rect">
            <a:avLst/>
          </a:prstGeom>
          <a:noFill/>
        </p:spPr>
      </p:pic>
      <p:sp>
        <p:nvSpPr>
          <p:cNvPr id="20488" name="AutoShape 8" descr="Притчи Записи в рубрике Притчи Marry-M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Притчи Записи в рубрике Притчи Marry-M :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урица растровый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28340"/>
            <a:ext cx="2051720" cy="141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Звуковой анализ слова   – это определение звуков в слове по порядку и их характеристика (гласный – согласный, звонкий – глухой, мягкий - твердый)</vt:lpstr>
      <vt:lpstr>Слайд 2</vt:lpstr>
      <vt:lpstr>Игры на выделение  звука в слове и подбор слова на заданный звук</vt:lpstr>
      <vt:lpstr>Слайд 4</vt:lpstr>
      <vt:lpstr>    «Как зовут детей?» Цель: упражнять детей в выделении первого звука в словах и составлении из них новых слов; развивать мыслительные операции. Материал: портреты или куклы мальчика и девочки. Карточки, в которых зашифрованы имена при помощи картинок так, что первый звук </vt:lpstr>
      <vt:lpstr>Слайд 6</vt:lpstr>
      <vt:lpstr>         «Телевизор» Цель: упражнять детей в выделении первого звука в словах и составлении из них новых слов; развивать мыслительные операции анализа и сравнения.  Ход игры. Воспитатель предлагает детям посмотреть телевизор и прочесть слово (например, МАК). После этого дети подходят к столу, берут перевёрнутые картинки и самостоятельно определяют первый звук в слове. Затем воспитатель предлагает вставить картинки, у которых первый звук соответствует букве в изображении на телевизоре.</vt:lpstr>
      <vt:lpstr>Слайд 8</vt:lpstr>
      <vt:lpstr>«ПОМОГИ ХУДОЖНИКУ, СОБЕРИ СЛОВА ИЗ КАРТИНОК».</vt:lpstr>
      <vt:lpstr>Игра на определение позиции звука в слове (начало, середина, конец)</vt:lpstr>
      <vt:lpstr>А</vt:lpstr>
      <vt:lpstr>Спасибо за то, что мы были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Звуковой анализ-это</dc:title>
  <dc:creator>User</dc:creator>
  <cp:lastModifiedBy>Воспитатель</cp:lastModifiedBy>
  <cp:revision>22</cp:revision>
  <dcterms:created xsi:type="dcterms:W3CDTF">2015-01-27T17:39:15Z</dcterms:created>
  <dcterms:modified xsi:type="dcterms:W3CDTF">2017-02-21T12:01:19Z</dcterms:modified>
</cp:coreProperties>
</file>