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62" r:id="rId4"/>
    <p:sldId id="263" r:id="rId5"/>
    <p:sldId id="260" r:id="rId6"/>
    <p:sldId id="259" r:id="rId7"/>
    <p:sldId id="261" r:id="rId8"/>
    <p:sldId id="272" r:id="rId9"/>
    <p:sldId id="273" r:id="rId10"/>
    <p:sldId id="274" r:id="rId11"/>
    <p:sldId id="265" r:id="rId12"/>
    <p:sldId id="269" r:id="rId13"/>
    <p:sldId id="267" r:id="rId14"/>
    <p:sldId id="27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EDC1A-A0B6-4D22-AE5F-09B2B0B8094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E031-D88E-441F-AA50-7558EA955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8E031-D88E-441F-AA50-7558EA95564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440159"/>
          </a:xfrm>
        </p:spPr>
        <p:txBody>
          <a:bodyPr/>
          <a:lstStyle/>
          <a:p>
            <a:r>
              <a:rPr lang="ru-RU" dirty="0" smtClean="0"/>
              <a:t>Тема проекта:</a:t>
            </a:r>
            <a:br>
              <a:rPr lang="ru-RU" dirty="0" smtClean="0"/>
            </a:br>
            <a:r>
              <a:rPr lang="ru-RU" dirty="0" smtClean="0"/>
              <a:t>«Секрет загадки»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12168"/>
          </a:xfrm>
        </p:spPr>
        <p:txBody>
          <a:bodyPr>
            <a:normAutofit fontScale="40000" lnSpcReduction="20000"/>
          </a:bodyPr>
          <a:lstStyle/>
          <a:p>
            <a:endParaRPr lang="ru-RU" sz="6000" b="1" dirty="0" smtClean="0"/>
          </a:p>
          <a:p>
            <a:r>
              <a:rPr lang="ru-RU" sz="6000" b="1" dirty="0" smtClean="0"/>
              <a:t>Автор: Груздева Надежда Павловна</a:t>
            </a:r>
          </a:p>
          <a:p>
            <a:r>
              <a:rPr lang="ru-RU" sz="6000" b="1" dirty="0" smtClean="0"/>
              <a:t>ДОУ №5</a:t>
            </a:r>
          </a:p>
          <a:p>
            <a:r>
              <a:rPr lang="ru-RU" sz="6000" b="1" dirty="0" smtClean="0"/>
              <a:t>2017г.</a:t>
            </a:r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pic>
        <p:nvPicPr>
          <p:cNvPr id="1026" name="Picture 2" descr="C:\Users\3\Desktop\P4190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043" b="10242"/>
          <a:stretch>
            <a:fillRect/>
          </a:stretch>
        </p:blipFill>
        <p:spPr bwMode="auto">
          <a:xfrm>
            <a:off x="611560" y="1988840"/>
            <a:ext cx="792696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загадок по </a:t>
            </a:r>
            <a:r>
              <a:rPr lang="ru-RU" dirty="0" err="1" smtClean="0"/>
              <a:t>мнемотабицам</a:t>
            </a:r>
            <a:r>
              <a:rPr lang="ru-RU" dirty="0" smtClean="0"/>
              <a:t> и </a:t>
            </a:r>
            <a:r>
              <a:rPr lang="ru-RU" dirty="0" err="1" smtClean="0"/>
              <a:t>мнемодорожкам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3\Desktop\фото 2\P41704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64" t="16770" r="3123" b="21864"/>
          <a:stretch>
            <a:fillRect/>
          </a:stretch>
        </p:blipFill>
        <p:spPr bwMode="auto">
          <a:xfrm>
            <a:off x="611559" y="1556792"/>
            <a:ext cx="4435693" cy="2376264"/>
          </a:xfrm>
          <a:prstGeom prst="rect">
            <a:avLst/>
          </a:prstGeom>
          <a:noFill/>
        </p:spPr>
      </p:pic>
      <p:pic>
        <p:nvPicPr>
          <p:cNvPr id="1028" name="Picture 4" descr="C:\Users\3\Desktop\фото 2\P4170483.JPG"/>
          <p:cNvPicPr>
            <a:picLocks noChangeAspect="1" noChangeArrowheads="1"/>
          </p:cNvPicPr>
          <p:nvPr/>
        </p:nvPicPr>
        <p:blipFill>
          <a:blip r:embed="rId3" cstate="print"/>
          <a:srcRect l="7756" t="41429" b="14873"/>
          <a:stretch>
            <a:fillRect/>
          </a:stretch>
        </p:blipFill>
        <p:spPr bwMode="auto">
          <a:xfrm>
            <a:off x="3923928" y="4293096"/>
            <a:ext cx="502637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загадок по значкам-подсказкам.  </a:t>
            </a:r>
            <a:endParaRPr lang="ru-RU" dirty="0"/>
          </a:p>
        </p:txBody>
      </p:sp>
      <p:pic>
        <p:nvPicPr>
          <p:cNvPr id="3074" name="Picture 2" descr="C:\Users\3\Desktop\фото 2\P4170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50" t="5405" b="11863"/>
          <a:stretch>
            <a:fillRect/>
          </a:stretch>
        </p:blipFill>
        <p:spPr bwMode="auto">
          <a:xfrm>
            <a:off x="683568" y="1484784"/>
            <a:ext cx="764831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загадок по схеме-описанию.</a:t>
            </a:r>
            <a:endParaRPr lang="ru-RU" dirty="0"/>
          </a:p>
        </p:txBody>
      </p:sp>
      <p:pic>
        <p:nvPicPr>
          <p:cNvPr id="4098" name="Picture 2" descr="C:\Users\3\Desktop\фото 2\P4170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13360" r="5850" b="13454"/>
          <a:stretch>
            <a:fillRect/>
          </a:stretch>
        </p:blipFill>
        <p:spPr bwMode="auto">
          <a:xfrm>
            <a:off x="611560" y="1412776"/>
            <a:ext cx="7992888" cy="525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Книга-сборник загадок  </a:t>
            </a:r>
            <a:endParaRPr lang="ru-RU" dirty="0"/>
          </a:p>
        </p:txBody>
      </p:sp>
      <p:pic>
        <p:nvPicPr>
          <p:cNvPr id="4" name="Содержимое 3" descr="C:\Users\1\Desktop\Без названия (15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4931" y="1844824"/>
            <a:ext cx="4571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1\Desktop\Без названия (15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0963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Без названия (16).jpg"/>
          <p:cNvPicPr/>
          <p:nvPr/>
        </p:nvPicPr>
        <p:blipFill>
          <a:blip r:embed="rId3" cstate="print"/>
          <a:srcRect r="55670"/>
          <a:stretch>
            <a:fillRect/>
          </a:stretch>
        </p:blipFill>
        <p:spPr bwMode="auto">
          <a:xfrm>
            <a:off x="1475656" y="1844824"/>
            <a:ext cx="30243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sz="9600" dirty="0" smtClean="0"/>
          </a:p>
          <a:p>
            <a:pPr lvl="0"/>
            <a:r>
              <a:rPr lang="ru-RU" sz="9600" dirty="0" smtClean="0"/>
              <a:t>Илларионова Ю.Г. Учите детей отгадывать загадки. -М.: Просвещение, 1976.</a:t>
            </a:r>
          </a:p>
          <a:p>
            <a:pPr lvl="0"/>
            <a:r>
              <a:rPr lang="ru-RU" sz="9600" dirty="0" smtClean="0"/>
              <a:t>Кудрявцева Е. Использование загадок в дидактической игре (старший дошкольный возраст) // </a:t>
            </a:r>
            <a:r>
              <a:rPr lang="ru-RU" sz="9600" dirty="0" err="1" smtClean="0"/>
              <a:t>Дошк</a:t>
            </a:r>
            <a:r>
              <a:rPr lang="ru-RU" sz="9600" dirty="0" smtClean="0"/>
              <a:t>. воспитание.-1986.-№9.-С.23-26.</a:t>
            </a:r>
          </a:p>
          <a:p>
            <a:pPr lvl="0"/>
            <a:r>
              <a:rPr lang="ru-RU" sz="9600" dirty="0" smtClean="0"/>
              <a:t>Нестеренко А.А. Страна Загадок. – Ростов–на–Дону, из - во РГУ,1995.</a:t>
            </a:r>
          </a:p>
          <a:p>
            <a:pPr lvl="0"/>
            <a:r>
              <a:rPr lang="ru-RU" sz="9600" dirty="0" smtClean="0"/>
              <a:t>Путешествие по Стране Загадок /Сост.: </a:t>
            </a:r>
            <a:r>
              <a:rPr lang="ru-RU" sz="9600" dirty="0" err="1" smtClean="0"/>
              <a:t>Шайдурова</a:t>
            </a:r>
            <a:r>
              <a:rPr lang="ru-RU" sz="9600" dirty="0" smtClean="0"/>
              <a:t> Н.В. Барнаул: БГПУ, 2000.</a:t>
            </a:r>
          </a:p>
          <a:p>
            <a:pPr lvl="0"/>
            <a:r>
              <a:rPr lang="ru-RU" sz="9600" dirty="0" smtClean="0"/>
              <a:t>Романенко Л. Устное народное творчество в развитии речевой активности детей // </a:t>
            </a:r>
            <a:r>
              <a:rPr lang="ru-RU" sz="9600" dirty="0" err="1" smtClean="0"/>
              <a:t>Дошк</a:t>
            </a:r>
            <a:r>
              <a:rPr lang="ru-RU" sz="9600" dirty="0" smtClean="0"/>
              <a:t>. воспитание.-1990.-№7</a:t>
            </a:r>
          </a:p>
          <a:p>
            <a:pPr lvl="0"/>
            <a:r>
              <a:rPr lang="ru-RU" sz="9600" dirty="0" err="1" smtClean="0"/>
              <a:t>Хмелюк</a:t>
            </a:r>
            <a:r>
              <a:rPr lang="ru-RU" sz="9600" dirty="0" smtClean="0"/>
              <a:t> М. Использование загадок в работе с детьми // </a:t>
            </a:r>
            <a:r>
              <a:rPr lang="ru-RU" sz="9600" dirty="0" err="1" smtClean="0"/>
              <a:t>Дошк</a:t>
            </a:r>
            <a:r>
              <a:rPr lang="ru-RU" sz="9600" dirty="0" smtClean="0"/>
              <a:t>. воспитание.-1983.-№7</a:t>
            </a:r>
          </a:p>
          <a:p>
            <a:pPr lvl="0"/>
            <a:r>
              <a:rPr lang="ru-RU" sz="9600" dirty="0" smtClean="0"/>
              <a:t>Интернет - ресурсы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Играя с детьми в игру «Угадай-ка», направленную на формирование умений отгадать загадку и объяснить отгадку, у детей появилось желание придумать свои собственные загадки. Первые попытки придумать свои загадки стали не успешными. Дети пришли к выводу, что не умеют самостоятельно, без помощи взрослых сочинить загадки, которые можно загадывать детям и взрослым.</a:t>
            </a:r>
          </a:p>
          <a:p>
            <a:pPr>
              <a:buNone/>
            </a:pPr>
            <a:r>
              <a:rPr lang="ru-RU" dirty="0" smtClean="0"/>
              <a:t>     Так появился </a:t>
            </a:r>
            <a:r>
              <a:rPr lang="ru-RU" b="1" dirty="0" smtClean="0"/>
              <a:t>проект «Секрет загадки».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Проблема:</a:t>
            </a:r>
            <a:r>
              <a:rPr lang="ru-RU" dirty="0" smtClean="0"/>
              <a:t> Детям нравиться отгадывать загадки, но как придумать загадку, в чём её секрет они не знают.</a:t>
            </a:r>
          </a:p>
          <a:p>
            <a:pPr>
              <a:buNone/>
            </a:pPr>
            <a:r>
              <a:rPr lang="ru-RU" dirty="0" smtClean="0"/>
              <a:t>     В результате реализации проекта дети смогут составить алгоритм сочинения загадки, составить загадки, разнообразные по тематике и структуре.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Проблемный вопрос: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smtClean="0"/>
              <a:t>               </a:t>
            </a:r>
            <a:r>
              <a:rPr lang="ru-RU" sz="3600" dirty="0" smtClean="0"/>
              <a:t>Как придумать загадку?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 проекте: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Творческий</a:t>
            </a:r>
          </a:p>
          <a:p>
            <a:r>
              <a:rPr lang="ru-RU" dirty="0" smtClean="0"/>
              <a:t>Возраст детей: 5 – 6 лет</a:t>
            </a:r>
          </a:p>
          <a:p>
            <a:r>
              <a:rPr lang="ru-RU" dirty="0" smtClean="0"/>
              <a:t>Среднесрочный</a:t>
            </a:r>
          </a:p>
          <a:p>
            <a:r>
              <a:rPr lang="ru-RU" dirty="0" smtClean="0"/>
              <a:t>Образовательная область:</a:t>
            </a:r>
          </a:p>
          <a:p>
            <a:pPr>
              <a:buNone/>
            </a:pPr>
            <a:r>
              <a:rPr lang="ru-RU" dirty="0" smtClean="0"/>
              <a:t>    речевое развитие</a:t>
            </a:r>
          </a:p>
          <a:p>
            <a:pPr>
              <a:buNone/>
            </a:pPr>
            <a:r>
              <a:rPr lang="ru-RU" dirty="0" smtClean="0"/>
              <a:t>    Участники проекта: дети, родители, педагоги ДОУ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Формировать у  детей умение составлять загадки разных видов.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3800" dirty="0" smtClean="0"/>
              <a:t>Формировать умение узнавать загадку среди произведений других жанров.</a:t>
            </a:r>
          </a:p>
          <a:p>
            <a:pPr lvl="0"/>
            <a:r>
              <a:rPr lang="ru-RU" sz="3800" dirty="0" smtClean="0"/>
              <a:t>Познакомить детей с разновидностями загадок, их структурой.</a:t>
            </a:r>
          </a:p>
          <a:p>
            <a:pPr lvl="0"/>
            <a:r>
              <a:rPr lang="ru-RU" sz="3800" dirty="0" smtClean="0"/>
              <a:t>Познакомить с механизмом отгадывания загадок.</a:t>
            </a:r>
          </a:p>
          <a:p>
            <a:pPr lvl="0"/>
            <a:r>
              <a:rPr lang="ru-RU" sz="3800" dirty="0" smtClean="0"/>
              <a:t>Формировать умение отгадывать загадки и доказывать верность отгадки.</a:t>
            </a:r>
          </a:p>
          <a:p>
            <a:pPr lvl="0"/>
            <a:r>
              <a:rPr lang="ru-RU" sz="3800" dirty="0" smtClean="0"/>
              <a:t>Формировать умение сочинять загадки, разнообразные по структуре.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Предполагаемый результат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Дети узнают загадки и могут придумать их, используя разные способы;</a:t>
            </a:r>
          </a:p>
          <a:p>
            <a:pPr lvl="0">
              <a:buNone/>
            </a:pPr>
            <a:r>
              <a:rPr lang="ru-RU" dirty="0" smtClean="0"/>
              <a:t>    Умеют отгадывать и загадывать загадки;</a:t>
            </a:r>
          </a:p>
          <a:p>
            <a:pPr lvl="0">
              <a:buNone/>
            </a:pPr>
            <a:r>
              <a:rPr lang="ru-RU" dirty="0" smtClean="0"/>
              <a:t>    Развивается речь и обогащается словарь детей </a:t>
            </a:r>
            <a:r>
              <a:rPr lang="ru-RU" smtClean="0"/>
              <a:t>через составление </a:t>
            </a:r>
            <a:r>
              <a:rPr lang="ru-RU" dirty="0" smtClean="0"/>
              <a:t>загадок, разнообразных по тематике и структуре.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/>
              <a:t>     1. Подготовительный:</a:t>
            </a:r>
            <a:endParaRPr lang="ru-RU" sz="9600" dirty="0" smtClean="0"/>
          </a:p>
          <a:p>
            <a:pPr lvl="0"/>
            <a:r>
              <a:rPr lang="ru-RU" sz="9600" dirty="0" smtClean="0"/>
              <a:t>Подбор методической, художественной литературы, иллюстративного материала;</a:t>
            </a:r>
          </a:p>
          <a:p>
            <a:pPr lvl="0"/>
            <a:r>
              <a:rPr lang="ru-RU" sz="9600" dirty="0" smtClean="0"/>
              <a:t>Составление плана мероприятий по формированию у детей умения сочинять загадки, разнообразные по тематике и структуре.</a:t>
            </a:r>
          </a:p>
          <a:p>
            <a:pPr lvl="0"/>
            <a:r>
              <a:rPr lang="ru-RU" sz="9600" dirty="0" smtClean="0"/>
              <a:t>Привлечение родителей к участию в проекте;</a:t>
            </a:r>
          </a:p>
          <a:p>
            <a:pPr lvl="0"/>
            <a:r>
              <a:rPr lang="ru-RU" sz="9600" dirty="0" smtClean="0"/>
              <a:t>Подбор разнообразного материала для деятельности по созданию книги загадок.</a:t>
            </a:r>
          </a:p>
          <a:p>
            <a:pPr>
              <a:buNone/>
            </a:pPr>
            <a:r>
              <a:rPr lang="ru-RU" sz="9600" b="1" i="1" dirty="0" smtClean="0"/>
              <a:t>    2. Основной (реализация проекта):</a:t>
            </a:r>
            <a:endParaRPr lang="ru-RU" sz="9600" dirty="0" smtClean="0"/>
          </a:p>
          <a:p>
            <a:pPr lvl="0"/>
            <a:r>
              <a:rPr lang="ru-RU" sz="9600" dirty="0" smtClean="0"/>
              <a:t>Выполнение  плана мероприятий.</a:t>
            </a:r>
          </a:p>
          <a:p>
            <a:pPr>
              <a:buNone/>
            </a:pPr>
            <a:r>
              <a:rPr lang="ru-RU" sz="9600" b="1" i="1" dirty="0" smtClean="0"/>
              <a:t>    3. Итоговый:</a:t>
            </a:r>
            <a:endParaRPr lang="ru-RU" sz="9600" dirty="0" smtClean="0"/>
          </a:p>
          <a:p>
            <a:pPr lvl="0"/>
            <a:r>
              <a:rPr lang="ru-RU" sz="9600" dirty="0" smtClean="0"/>
              <a:t>Конкурс загадок;</a:t>
            </a:r>
          </a:p>
          <a:p>
            <a:pPr lvl="0"/>
            <a:r>
              <a:rPr lang="ru-RU" sz="9600" dirty="0" smtClean="0"/>
              <a:t>Презентация книги-сборника загадок «Угадай-ка»;</a:t>
            </a:r>
          </a:p>
          <a:p>
            <a:pPr lvl="0"/>
            <a:r>
              <a:rPr lang="ru-RU" sz="9600" dirty="0" smtClean="0"/>
              <a:t>Анализ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УМП: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Дидактический материал:</a:t>
            </a:r>
          </a:p>
          <a:p>
            <a:r>
              <a:rPr lang="ru-RU" dirty="0" smtClean="0"/>
              <a:t>Карточки с </a:t>
            </a:r>
            <a:r>
              <a:rPr lang="ru-RU" dirty="0" err="1" smtClean="0"/>
              <a:t>мнемотаблицами</a:t>
            </a:r>
            <a:r>
              <a:rPr lang="ru-RU" dirty="0" smtClean="0"/>
              <a:t> и </a:t>
            </a:r>
            <a:r>
              <a:rPr lang="ru-RU" dirty="0" err="1" smtClean="0"/>
              <a:t>мнемодорожками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Карточки со значками-подсказками;</a:t>
            </a:r>
          </a:p>
          <a:p>
            <a:r>
              <a:rPr lang="ru-RU" dirty="0" smtClean="0"/>
              <a:t>Карточки со схемами-описаниями;</a:t>
            </a:r>
          </a:p>
          <a:p>
            <a:pPr>
              <a:buNone/>
            </a:pPr>
            <a:r>
              <a:rPr lang="ru-RU" dirty="0" smtClean="0"/>
              <a:t>Методический материал:</a:t>
            </a:r>
          </a:p>
          <a:p>
            <a:r>
              <a:rPr lang="ru-RU" dirty="0" smtClean="0"/>
              <a:t>Информация для родителей ;</a:t>
            </a:r>
          </a:p>
          <a:p>
            <a:r>
              <a:rPr lang="ru-RU" dirty="0" smtClean="0"/>
              <a:t>Конспект проведения конкурса «</a:t>
            </a:r>
            <a:r>
              <a:rPr lang="ru-RU" dirty="0" err="1" smtClean="0"/>
              <a:t>Загадайки</a:t>
            </a:r>
            <a:r>
              <a:rPr lang="ru-RU" dirty="0" smtClean="0"/>
              <a:t> и </a:t>
            </a:r>
            <a:r>
              <a:rPr lang="ru-RU" dirty="0" err="1" smtClean="0"/>
              <a:t>отгадайки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Примеры работ детей:</a:t>
            </a:r>
          </a:p>
          <a:p>
            <a:r>
              <a:rPr lang="ru-RU" dirty="0" smtClean="0"/>
              <a:t>Стихи детей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383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проекта: «Секрет загадки»</vt:lpstr>
      <vt:lpstr>Аннотация</vt:lpstr>
      <vt:lpstr>Проблемный вопрос:</vt:lpstr>
      <vt:lpstr>О проекте:</vt:lpstr>
      <vt:lpstr>Цель:</vt:lpstr>
      <vt:lpstr>Задачи:</vt:lpstr>
      <vt:lpstr>Предполагаемый результат</vt:lpstr>
      <vt:lpstr>Этапы проекта:</vt:lpstr>
      <vt:lpstr>Состав УМП:</vt:lpstr>
      <vt:lpstr>Информация для родителей</vt:lpstr>
      <vt:lpstr>Составление загадок по мнемотабицам и мнемодорожкам.</vt:lpstr>
      <vt:lpstr>Составление загадок по значкам-подсказкам.  </vt:lpstr>
      <vt:lpstr>Составление загадок по схеме-описанию.</vt:lpstr>
      <vt:lpstr> Книга-сборник загадок  </vt:lpstr>
      <vt:lpstr>Информационные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«Секрет загадки»</dc:title>
  <dc:creator>3</dc:creator>
  <cp:lastModifiedBy>3</cp:lastModifiedBy>
  <cp:revision>65</cp:revision>
  <dcterms:created xsi:type="dcterms:W3CDTF">2017-04-14T18:04:17Z</dcterms:created>
  <dcterms:modified xsi:type="dcterms:W3CDTF">2018-02-27T18:31:12Z</dcterms:modified>
</cp:coreProperties>
</file>