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1" r:id="rId2"/>
    <p:sldId id="270" r:id="rId3"/>
    <p:sldId id="269" r:id="rId4"/>
    <p:sldId id="266" r:id="rId5"/>
    <p:sldId id="258" r:id="rId6"/>
    <p:sldId id="259" r:id="rId7"/>
    <p:sldId id="260" r:id="rId8"/>
    <p:sldId id="262" r:id="rId9"/>
    <p:sldId id="264" r:id="rId10"/>
    <p:sldId id="263" r:id="rId11"/>
    <p:sldId id="267" r:id="rId12"/>
    <p:sldId id="272" r:id="rId13"/>
    <p:sldId id="274" r:id="rId14"/>
    <p:sldId id="275" r:id="rId15"/>
    <p:sldId id="276" r:id="rId16"/>
    <p:sldId id="273" r:id="rId17"/>
    <p:sldId id="277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012EB-02A0-4795-808C-CFD7672FACE2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9305D-EA41-4E31-B1E8-7FEF2B5EB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305D-EA41-4E31-B1E8-7FEF2B5EBF0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&#1087;&#1088;&#1086;&#1075;&#1091;&#1083;&#1082;&#1072;%202.doc" TargetMode="External"/><Relationship Id="rId3" Type="http://schemas.openxmlformats.org/officeDocument/2006/relationships/hyperlink" Target="&#1074;&#1080;&#1079;&#1080;&#1090;&#1082;&#1072;%20&#1087;&#1088;&#1086;&#1077;&#1082;&#1090;&#1072;.doc" TargetMode="External"/><Relationship Id="rId7" Type="http://schemas.openxmlformats.org/officeDocument/2006/relationships/hyperlink" Target="&#1053;&#1054;&#1044;%20&#1055;&#1090;&#1077;&#1085;&#1095;&#1080;&#1082;&#1080;%20&#1087;&#1086;&#1090;&#1077;&#1088;&#1103;&#1083;&#1080;&#1089;&#1100;%20(2)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3;&#1054;&#1044;%20&#1042;%20&#1075;&#1086;&#1089;&#1090;&#1080;%20&#1082;%20&#1073;&#1072;&#1073;&#1091;&#1096;&#1082;&#1077;%20&#1042;&#1072;&#1088;&#1074;&#1072;&#1088;&#1077;.docx" TargetMode="External"/><Relationship Id="rId11" Type="http://schemas.openxmlformats.org/officeDocument/2006/relationships/hyperlink" Target="&#1057;&#1084;&#1080;&#1088;&#1085;&#1086;&#1074;%20&#1044;&#1080;&#1084;&#1072;.ppt" TargetMode="External"/><Relationship Id="rId5" Type="http://schemas.openxmlformats.org/officeDocument/2006/relationships/hyperlink" Target="&#1044;&#1086;&#1084;&#1072;&#1096;&#1085;&#1080;&#1077;%20&#1087;&#1090;&#1080;&#1094;&#1099;.pptx" TargetMode="External"/><Relationship Id="rId10" Type="http://schemas.openxmlformats.org/officeDocument/2006/relationships/hyperlink" Target="&#1043;&#1059;&#1089;&#1103;&#1090;&#1072;%20&#1080;%20&#1091;&#1090;&#1103;&#1090;&#1072;.ppt" TargetMode="External"/><Relationship Id="rId4" Type="http://schemas.openxmlformats.org/officeDocument/2006/relationships/hyperlink" Target="&#1041;&#1091;&#1082;&#1083;&#1077;&#1090;%20&#1076;&#1083;&#1103;%20&#1088;&#1086;&#1076;&#1080;&#1090;&#1077;&#1083;&#1077;&#1081;.pub" TargetMode="External"/><Relationship Id="rId9" Type="http://schemas.openxmlformats.org/officeDocument/2006/relationships/hyperlink" Target="&#1056;&#1072;&#1079;&#1074;&#1083;&#1077;&#1095;&#1077;&#1085;&#1080;&#1077;%20&#1042;%20&#1075;&#1086;&#1089;&#1090;&#1080;%20&#1082;%20&#1082;&#1091;&#1088;&#1086;&#1095;&#1082;&#1077;%20&#1056;&#1103;&#1073;&#1077;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Тема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pPr algn="ctr">
              <a:buNone/>
            </a:pPr>
            <a:endParaRPr lang="ru-RU" sz="4600" dirty="0" smtClean="0"/>
          </a:p>
          <a:p>
            <a:pPr algn="ctr"/>
            <a:endParaRPr lang="ru-RU" sz="4600" dirty="0" smtClean="0"/>
          </a:p>
          <a:p>
            <a:pPr algn="ctr">
              <a:buNone/>
            </a:pPr>
            <a:r>
              <a:rPr lang="ru-RU" sz="4600" dirty="0" smtClean="0"/>
              <a:t>  ДОМАШНИЕ ПТИЦЫ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ДОУ №5, 2015 г.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Частные вопросы и</a:t>
            </a:r>
            <a:br>
              <a:rPr lang="ru-RU" dirty="0" smtClean="0"/>
            </a:br>
            <a:r>
              <a:rPr lang="ru-RU" dirty="0" smtClean="0"/>
              <a:t>               темы исследований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Частные вопросы: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Темы исследований: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1.Какие домашние птицы живут в курятнике?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1.1. Курицы, живущие в курятнике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2.Каких домашних птиц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называют водоплавающими?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2.1. Гуси и утки, умеющие</a:t>
                      </a:r>
                      <a:r>
                        <a:rPr lang="ru-RU" baseline="0" dirty="0" smtClean="0"/>
                        <a:t> плавать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3.Какие звуки издают домашние птицы?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3.1. Звуки, по которым различают домашних птиц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4.Чем питаются домашние птицы?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4.1. Виды корма для домашних птиц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 Какую</a:t>
                      </a:r>
                      <a:r>
                        <a:rPr lang="ru-RU" baseline="0" dirty="0" smtClean="0"/>
                        <a:t> пользу приносят домашние птицы?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5.1. Продукты питания, перо, которые мы получаем от домашних птиц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Состав УМП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Визитка проекта</a:t>
            </a:r>
            <a:r>
              <a:rPr lang="ru-RU" dirty="0" smtClean="0">
                <a:hlinkClick r:id="rId3" action="ppaction://hlinkfile"/>
              </a:rPr>
              <a:t> 1</a:t>
            </a:r>
            <a:endParaRPr lang="ru-RU" dirty="0" smtClean="0"/>
          </a:p>
          <a:p>
            <a:r>
              <a:rPr lang="ru-RU" dirty="0" smtClean="0"/>
              <a:t>Дидактический материал:</a:t>
            </a:r>
          </a:p>
          <a:p>
            <a:pPr>
              <a:buNone/>
            </a:pPr>
            <a:r>
              <a:rPr lang="ru-RU" dirty="0" smtClean="0"/>
              <a:t>     дидактическая игра «Найди птенчику маму»</a:t>
            </a:r>
          </a:p>
          <a:p>
            <a:pPr>
              <a:buNone/>
            </a:pPr>
            <a:r>
              <a:rPr lang="ru-RU" dirty="0" smtClean="0"/>
              <a:t>     дидактическая игра «Узнай домашнюю птицу по перышку»</a:t>
            </a:r>
          </a:p>
          <a:p>
            <a:pPr>
              <a:buNone/>
            </a:pPr>
            <a:r>
              <a:rPr lang="ru-RU" dirty="0" smtClean="0"/>
              <a:t>     дидактическая игра «Подбери птице корм»</a:t>
            </a:r>
          </a:p>
          <a:p>
            <a:pPr>
              <a:buNone/>
            </a:pPr>
            <a:r>
              <a:rPr lang="ru-RU" dirty="0" smtClean="0"/>
              <a:t>     дидактическая игра «Разрезные картинки»</a:t>
            </a:r>
          </a:p>
          <a:p>
            <a:r>
              <a:rPr lang="ru-RU" dirty="0" smtClean="0"/>
              <a:t>Методический материал:</a:t>
            </a:r>
          </a:p>
          <a:p>
            <a:pPr>
              <a:buNone/>
            </a:pPr>
            <a:r>
              <a:rPr lang="ru-RU" dirty="0" smtClean="0"/>
              <a:t>     буклет для родителей </a:t>
            </a:r>
            <a:r>
              <a:rPr lang="ru-RU" dirty="0" smtClean="0">
                <a:hlinkClick r:id="rId4" action="ppaction://hlinkfile"/>
              </a:rPr>
              <a:t>6</a:t>
            </a: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     информация в родительском уголке</a:t>
            </a:r>
            <a:r>
              <a:rPr lang="ru-RU" dirty="0" smtClean="0">
                <a:hlinkClick r:id="rId5" action="ppaction://hlinkpres?slideindex=1&amp;slidetitle="/>
              </a:rPr>
              <a:t>7 </a:t>
            </a: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     конспект НОД « В гости к бабушке </a:t>
            </a:r>
            <a:r>
              <a:rPr lang="ru-RU" b="1" dirty="0" smtClean="0"/>
              <a:t>Варваре»</a:t>
            </a:r>
            <a:r>
              <a:rPr lang="ru-RU" b="1" dirty="0" smtClean="0">
                <a:hlinkClick r:id="rId6" action="ppaction://hlinkfile"/>
              </a:rPr>
              <a:t>8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конспект НОД « Птенчики потерялись» </a:t>
            </a:r>
            <a:r>
              <a:rPr lang="ru-RU" dirty="0" smtClean="0">
                <a:hlinkClick r:id="rId7" action="ppaction://hlinkfile"/>
              </a:rPr>
              <a:t>9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конспект НОД « Прогулка на птичий двор» </a:t>
            </a:r>
            <a:r>
              <a:rPr lang="ru-RU" dirty="0" smtClean="0">
                <a:hlinkClick r:id="rId8" action="ppaction://hlinkfile"/>
              </a:rPr>
              <a:t>10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конспект развлечения « В гости к курочке </a:t>
            </a:r>
            <a:r>
              <a:rPr lang="ru-RU" dirty="0" err="1" smtClean="0"/>
              <a:t>Рябе</a:t>
            </a:r>
            <a:r>
              <a:rPr lang="ru-RU" dirty="0" smtClean="0"/>
              <a:t>»</a:t>
            </a:r>
            <a:r>
              <a:rPr lang="ru-RU" dirty="0" smtClean="0">
                <a:hlinkClick r:id="rId9" action="ppaction://hlinkfile"/>
              </a:rPr>
              <a:t>11</a:t>
            </a:r>
            <a:endParaRPr lang="ru-RU" dirty="0" smtClean="0"/>
          </a:p>
          <a:p>
            <a:r>
              <a:rPr lang="ru-RU" dirty="0" smtClean="0"/>
              <a:t>Примеры работ детей группы:</a:t>
            </a:r>
          </a:p>
          <a:p>
            <a:pPr>
              <a:buNone/>
            </a:pPr>
            <a:r>
              <a:rPr lang="ru-RU" dirty="0" smtClean="0"/>
              <a:t>     детская презентация « Гусята и утята»</a:t>
            </a:r>
            <a:r>
              <a:rPr lang="ru-RU" dirty="0" smtClean="0">
                <a:hlinkClick r:id="rId10" action="ppaction://hlinkpres?slideindex=1&amp;slidetitle="/>
              </a:rPr>
              <a:t>12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детская презентация « Курицы»</a:t>
            </a:r>
            <a:r>
              <a:rPr lang="ru-RU" dirty="0" smtClean="0">
                <a:hlinkClick r:id="rId11" action="ppaction://hlinkpres?slideindex=1&amp;slidetitle="/>
              </a:rPr>
              <a:t>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НОД «В гости к бабушке Варваре»</a:t>
            </a:r>
            <a:endParaRPr lang="ru-RU" dirty="0"/>
          </a:p>
        </p:txBody>
      </p:sp>
      <p:pic>
        <p:nvPicPr>
          <p:cNvPr id="1026" name="Picture 2" descr="C:\Users\3\Desktop\для проекта\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3816424" cy="2862318"/>
          </a:xfrm>
          <a:prstGeom prst="rect">
            <a:avLst/>
          </a:prstGeom>
          <a:noFill/>
        </p:spPr>
      </p:pic>
      <p:pic>
        <p:nvPicPr>
          <p:cNvPr id="1027" name="Picture 3" descr="C:\Users\3\Desktop\для проекта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636912"/>
            <a:ext cx="3840427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НОД «</a:t>
            </a:r>
            <a:r>
              <a:rPr lang="ru-RU" smtClean="0"/>
              <a:t>Прогулка на птичий </a:t>
            </a:r>
            <a:r>
              <a:rPr lang="ru-RU" dirty="0" smtClean="0"/>
              <a:t>двор»</a:t>
            </a:r>
            <a:endParaRPr lang="ru-RU" dirty="0"/>
          </a:p>
        </p:txBody>
      </p:sp>
      <p:pic>
        <p:nvPicPr>
          <p:cNvPr id="7" name="Содержимое 6" descr="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4032448" cy="3024336"/>
          </a:xfrm>
        </p:spPr>
      </p:pic>
      <p:pic>
        <p:nvPicPr>
          <p:cNvPr id="8" name="Рисунок 7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3483006"/>
            <a:ext cx="3619128" cy="271434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НОД «Птенчики потерялись»</a:t>
            </a:r>
            <a:endParaRPr lang="ru-RU" dirty="0"/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3840427" cy="2880320"/>
          </a:xfrm>
        </p:spPr>
      </p:pic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9966" y="3356992"/>
            <a:ext cx="3861792" cy="289634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2"/>
          </a:xfrm>
        </p:spPr>
        <p:txBody>
          <a:bodyPr/>
          <a:lstStyle/>
          <a:p>
            <a:pPr algn="ctr"/>
            <a:r>
              <a:rPr lang="ru-RU" dirty="0" smtClean="0"/>
              <a:t>Развлечение «В гости к курочке </a:t>
            </a:r>
            <a:r>
              <a:rPr lang="ru-RU" dirty="0" err="1" smtClean="0"/>
              <a:t>Рябе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1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3672408" cy="2622084"/>
          </a:xfrm>
        </p:spPr>
      </p:pic>
      <p:pic>
        <p:nvPicPr>
          <p:cNvPr id="5" name="Рисунок 4" descr="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268760"/>
            <a:ext cx="3763618" cy="2592288"/>
          </a:xfrm>
          <a:prstGeom prst="rect">
            <a:avLst/>
          </a:prstGeom>
        </p:spPr>
      </p:pic>
      <p:pic>
        <p:nvPicPr>
          <p:cNvPr id="6" name="Рисунок 5" descr="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4015662"/>
            <a:ext cx="3789784" cy="265369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Информация для родителей</a:t>
            </a:r>
            <a:endParaRPr lang="ru-RU" dirty="0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97687" y="1756653"/>
            <a:ext cx="6798649" cy="455266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Макет «Птичий двор»</a:t>
            </a:r>
            <a:endParaRPr lang="ru-RU" dirty="0"/>
          </a:p>
        </p:txBody>
      </p:sp>
      <p:pic>
        <p:nvPicPr>
          <p:cNvPr id="4" name="Содержимое 3" descr="1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6643059" cy="498229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ФГОС ДО.</a:t>
            </a:r>
          </a:p>
          <a:p>
            <a:r>
              <a:rPr lang="ru-RU" dirty="0" smtClean="0"/>
              <a:t>Домашние птицы в картинках. Наглядное пособие для педагогов, логопедов, воспитателей, </a:t>
            </a:r>
            <a:r>
              <a:rPr lang="ru-RU" dirty="0" err="1" smtClean="0"/>
              <a:t>родителей.ООО</a:t>
            </a:r>
            <a:r>
              <a:rPr lang="ru-RU" dirty="0" smtClean="0"/>
              <a:t> « Издательство ГНОМ», 2013 год.</a:t>
            </a:r>
          </a:p>
          <a:p>
            <a:r>
              <a:rPr lang="ru-RU" dirty="0" smtClean="0"/>
              <a:t>Птицы. Какие они? Книга для воспитателей и родителей.- М.: « Издательство ГНОМ и Д », 2000.- 96 с.( Путешествие в мир природы. Развитие речи )</a:t>
            </a:r>
          </a:p>
          <a:p>
            <a:r>
              <a:rPr lang="ru-RU" dirty="0" smtClean="0"/>
              <a:t>Птицы: Научно-популярное издание для детей.- М.: ООО « Издательство </a:t>
            </a:r>
            <a:r>
              <a:rPr lang="ru-RU" dirty="0" err="1" smtClean="0"/>
              <a:t>Росмэн-Издат</a:t>
            </a:r>
            <a:r>
              <a:rPr lang="ru-RU" dirty="0" smtClean="0"/>
              <a:t>», 2002.-31 с.- ( </a:t>
            </a:r>
            <a:r>
              <a:rPr lang="ru-RU" smtClean="0"/>
              <a:t>Я открываю мир).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Творческое название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7467600" cy="4873752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4800" smtClean="0"/>
              <a:t>   ПТИЧИЙ </a:t>
            </a:r>
            <a:r>
              <a:rPr lang="ru-RU" sz="4800" dirty="0" smtClean="0"/>
              <a:t>ДВОР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Дети младшего дошкольного возраста недостаточно знакомы с домашними птицами, их внешним видом, строением, повадками</a:t>
            </a:r>
            <a:r>
              <a:rPr lang="ru-RU" smtClean="0"/>
              <a:t>, образом </a:t>
            </a:r>
            <a:r>
              <a:rPr lang="ru-RU" dirty="0" smtClean="0"/>
              <a:t>жизни. Курочка Ряба - один из первых сказочных персонажей, с которым знакомится маленький ребенок. Вероятно, значение этой домашней птицы было так велико, что положительное отношение к ней прививалось с раннего детства. И, несмотря на то, что современные дети петушков и курочек впервые видят только на картинке, они сразу завоевывают их сердца, вызывают любопытство и интерес. К тому же в любой образовательной программе  найдется немало материала для работы с детьми младшего дошкольного возраста по ознакомлению их с курочкой, петушком, цыплятами и другими домашними птицами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7467600" cy="329837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                 Основополагающий вопрос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Птицы вокруг нас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smtClean="0"/>
              <a:t>                        </a:t>
            </a:r>
            <a:r>
              <a:rPr lang="ru-RU" sz="2400" dirty="0" smtClean="0"/>
              <a:t>Проблемный вопрос</a:t>
            </a:r>
            <a:br>
              <a:rPr lang="ru-RU" sz="2400" dirty="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         Что </a:t>
            </a:r>
            <a:r>
              <a:rPr lang="ru-RU" sz="2400" dirty="0" smtClean="0"/>
              <a:t>мы знаем о домашних птицах?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О проекте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-  Информационно-творческий</a:t>
            </a:r>
          </a:p>
          <a:p>
            <a:pPr>
              <a:buNone/>
            </a:pPr>
            <a:r>
              <a:rPr lang="ru-RU" dirty="0" smtClean="0"/>
              <a:t>                -  Возраст детей: 3-4 года</a:t>
            </a:r>
          </a:p>
          <a:p>
            <a:pPr>
              <a:buNone/>
            </a:pPr>
            <a:r>
              <a:rPr lang="ru-RU" dirty="0" smtClean="0"/>
              <a:t>                -  Краткосрочный</a:t>
            </a:r>
          </a:p>
          <a:p>
            <a:pPr>
              <a:buNone/>
            </a:pPr>
            <a:r>
              <a:rPr lang="ru-RU" dirty="0" smtClean="0"/>
              <a:t>                -  Образовательная область:</a:t>
            </a:r>
          </a:p>
          <a:p>
            <a:pPr>
              <a:buNone/>
            </a:pPr>
            <a:r>
              <a:rPr lang="ru-RU" dirty="0" smtClean="0"/>
              <a:t>                    познавательное развитие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Формирование у детей младшего дошкольного возраста элементарных представлениях о домашних птицах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-Продолжать знакомить детей с характерными особенностями внешнего вида, поведения, образа жизни домашних птиц</a:t>
            </a:r>
          </a:p>
          <a:p>
            <a:r>
              <a:rPr lang="ru-RU" dirty="0" smtClean="0"/>
              <a:t>-Развивать у детей наблюдательность, внимание, мышление, мелкую моторику в процессе наблюдений и игр</a:t>
            </a:r>
          </a:p>
          <a:p>
            <a:r>
              <a:rPr lang="ru-RU" dirty="0" smtClean="0"/>
              <a:t>-Развивать связную речь, умение слушать и запоминать текст, двигаться под музыку в соответствии с текстом и характером образа</a:t>
            </a:r>
          </a:p>
          <a:p>
            <a:r>
              <a:rPr lang="ru-RU" dirty="0" smtClean="0"/>
              <a:t>-Развивать у детей социально-коммуникативные качества</a:t>
            </a:r>
          </a:p>
          <a:p>
            <a:r>
              <a:rPr lang="ru-RU" dirty="0" smtClean="0"/>
              <a:t>-Вовлекать родителей в образовательный процесс по формированию и развитию у детей познавательной активности</a:t>
            </a:r>
          </a:p>
          <a:p>
            <a:r>
              <a:rPr lang="ru-RU" dirty="0" smtClean="0"/>
              <a:t>-Формировать умение правильно держать карандаш, кисточку, рисовать, лепить, наклеивать различные формы, составлять на листе бумаги композицию</a:t>
            </a:r>
          </a:p>
          <a:p>
            <a:r>
              <a:rPr lang="ru-RU" dirty="0" smtClean="0"/>
              <a:t>-Воспитывать заботливое отношение к домашним птицам, интерес к изобразительной деятельности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Аннотация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ходе реализации проекта дети больше узнают о домашних птицах, их разнообразии, особенностях внешнего вида, поведении, образе жизни.</a:t>
            </a:r>
          </a:p>
          <a:p>
            <a:r>
              <a:rPr lang="ru-RU" dirty="0" smtClean="0"/>
              <a:t>Дети узнают, где обитают домашние птицы, как выводят птенцов, чем питаются сами и кормят птенцов, какие издают звуки и какую пользу приносят человеку</a:t>
            </a:r>
          </a:p>
          <a:p>
            <a:r>
              <a:rPr lang="ru-RU" dirty="0" smtClean="0"/>
              <a:t>Временная привязка( третья неделя апреля)</a:t>
            </a:r>
          </a:p>
          <a:p>
            <a:r>
              <a:rPr lang="ru-RU" dirty="0" smtClean="0"/>
              <a:t>Представление результатов проекта: Проведение досуга совместно с родителями</a:t>
            </a:r>
          </a:p>
          <a:p>
            <a:r>
              <a:rPr lang="ru-RU" dirty="0" smtClean="0"/>
              <a:t>Продукт проекта: Макет « Птичий двор»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проекта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844824"/>
          <a:ext cx="7643193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731"/>
                <a:gridCol w="2547731"/>
                <a:gridCol w="2547731"/>
              </a:tblGrid>
              <a:tr h="2724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Ребенок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Педагог</a:t>
                      </a:r>
                      <a:endParaRPr lang="ru-RU" dirty="0"/>
                    </a:p>
                  </a:txBody>
                  <a:tcPr/>
                </a:tc>
              </a:tr>
              <a:tr h="62467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aseline="0" dirty="0" smtClean="0"/>
                        <a:t>Подготовительный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Изготовление буклета для родителей, подготовка </a:t>
                      </a:r>
                      <a:r>
                        <a:rPr lang="ru-RU" sz="1400" baseline="0" dirty="0" smtClean="0"/>
                        <a:t> практического, дидактического, методического материала</a:t>
                      </a:r>
                      <a:endParaRPr lang="ru-RU" sz="1400" dirty="0"/>
                    </a:p>
                  </a:txBody>
                  <a:tcPr/>
                </a:tc>
              </a:tr>
              <a:tr h="6940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 Проектировочный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Формулировка проблемного вопроса с помощью воспитателя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Планирование проекта (идея,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цель, задача), создание проблемной ситуации</a:t>
                      </a:r>
                      <a:endParaRPr lang="ru-RU" sz="1400" dirty="0"/>
                    </a:p>
                  </a:txBody>
                  <a:tcPr/>
                </a:tc>
              </a:tr>
              <a:tr h="38062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 Практический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Сбор практического материала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Организует, направляет, контролирует</a:t>
                      </a:r>
                      <a:endParaRPr lang="ru-RU" sz="1400" dirty="0"/>
                    </a:p>
                  </a:txBody>
                  <a:tcPr/>
                </a:tc>
              </a:tr>
              <a:tr h="969882">
                <a:tc>
                  <a:txBody>
                    <a:bodyPr/>
                    <a:lstStyle/>
                    <a:p>
                      <a:r>
                        <a:rPr lang="ru-RU" dirty="0" smtClean="0"/>
                        <a:t>4. </a:t>
                      </a:r>
                      <a:r>
                        <a:rPr lang="ru-RU" sz="1400" dirty="0" smtClean="0"/>
                        <a:t>Контрольно-коррекционный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5. Заключительный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Пытается качественно выполнить свою работу,</a:t>
                      </a:r>
                      <a:r>
                        <a:rPr lang="ru-RU" sz="1400" baseline="0" dirty="0" smtClean="0"/>
                        <a:t> передать образ своего персонажа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dirty="0" smtClean="0"/>
                        <a:t>Представление результатов  исследований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Направляет, координирует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Помогает в организации и проведении мероприятия (досуга)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672</TotalTime>
  <Words>758</Words>
  <Application>Microsoft Office PowerPoint</Application>
  <PresentationFormat>Экран (4:3)</PresentationFormat>
  <Paragraphs>120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                      Тема проекта</vt:lpstr>
      <vt:lpstr>             Творческое название</vt:lpstr>
      <vt:lpstr>Актуальность</vt:lpstr>
      <vt:lpstr>                   Основополагающий вопрос                            Птицы вокруг нас                            Проблемный вопрос            Что мы знаем о домашних птицах? </vt:lpstr>
      <vt:lpstr>                        О проекте</vt:lpstr>
      <vt:lpstr>                             Цель</vt:lpstr>
      <vt:lpstr>Задачи:</vt:lpstr>
      <vt:lpstr>                      Аннотация</vt:lpstr>
      <vt:lpstr>Этапы проекта</vt:lpstr>
      <vt:lpstr>               Частные вопросы и                темы исследований</vt:lpstr>
      <vt:lpstr>                      Состав УМП</vt:lpstr>
      <vt:lpstr>НОД «В гости к бабушке Варваре»</vt:lpstr>
      <vt:lpstr>НОД «Прогулка на птичий двор»</vt:lpstr>
      <vt:lpstr>НОД «Птенчики потерялись»</vt:lpstr>
      <vt:lpstr>Развлечение «В гости к курочке Рябе»</vt:lpstr>
      <vt:lpstr>Информация для родителей</vt:lpstr>
      <vt:lpstr>Макет «Птичий двор»</vt:lpstr>
      <vt:lpstr>          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</dc:creator>
  <cp:lastModifiedBy>3</cp:lastModifiedBy>
  <cp:revision>113</cp:revision>
  <dcterms:created xsi:type="dcterms:W3CDTF">2015-04-24T11:14:32Z</dcterms:created>
  <dcterms:modified xsi:type="dcterms:W3CDTF">2016-02-16T11:26:57Z</dcterms:modified>
</cp:coreProperties>
</file>