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59" r:id="rId5"/>
    <p:sldId id="261" r:id="rId6"/>
    <p:sldId id="263" r:id="rId7"/>
    <p:sldId id="264" r:id="rId8"/>
    <p:sldId id="270" r:id="rId9"/>
    <p:sldId id="274" r:id="rId10"/>
    <p:sldId id="279" r:id="rId11"/>
    <p:sldId id="275" r:id="rId12"/>
    <p:sldId id="278" r:id="rId13"/>
    <p:sldId id="281" r:id="rId14"/>
    <p:sldId id="276" r:id="rId15"/>
    <p:sldId id="27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88;&#1072;&#1073;&#1086;&#1090;&#1082;&#1072;%20&#1072;&#1085;&#1082;&#1077;&#1090;&#1099;.docx" TargetMode="External"/><Relationship Id="rId2" Type="http://schemas.openxmlformats.org/officeDocument/2006/relationships/hyperlink" Target="&#1072;&#1085;&#1082;&#1077;&#1090;&#1072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23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 «Стоит в поле теремок»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</a:t>
            </a:r>
          </a:p>
          <a:p>
            <a:pPr algn="ctr">
              <a:buNone/>
            </a:pPr>
            <a:r>
              <a:rPr lang="ru-RU" sz="3200" dirty="0" smtClean="0"/>
              <a:t>  </a:t>
            </a:r>
          </a:p>
          <a:p>
            <a:pPr algn="ctr">
              <a:buNone/>
            </a:pPr>
            <a:r>
              <a:rPr lang="ru-RU" sz="3200" dirty="0" smtClean="0"/>
              <a:t>            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2000" dirty="0" smtClean="0"/>
              <a:t>Автор: Голубева Светлана Ивановна,</a:t>
            </a:r>
          </a:p>
          <a:p>
            <a:pPr algn="ctr">
              <a:buNone/>
            </a:pPr>
            <a:r>
              <a:rPr lang="ru-RU" sz="2000" dirty="0" smtClean="0"/>
              <a:t>воспитатель 2-й младшей группы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МДОУ № 5, г. Любим</a:t>
            </a:r>
          </a:p>
          <a:p>
            <a:pPr algn="ctr">
              <a:buNone/>
            </a:pPr>
            <a:r>
              <a:rPr lang="ru-RU" sz="2000" dirty="0" smtClean="0"/>
              <a:t>2017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окументы\фото\теремок голубева\SAM_8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8793" cy="5346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Выкладывание сказки «Теремок» </a:t>
            </a:r>
          </a:p>
          <a:p>
            <a:pPr algn="ctr"/>
            <a:r>
              <a:rPr lang="ru-RU" dirty="0" smtClean="0"/>
              <a:t>из геометрических фигур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Документы\фото\теремок голубева\SAM_8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D:\Документы\фото\теремок голубева\SAM_8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74441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31640" y="260648"/>
            <a:ext cx="702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Изготовление настольного театра «Теремок</a:t>
            </a:r>
            <a:r>
              <a:rPr lang="ru-RU" dirty="0" smtClean="0"/>
              <a:t>» из соленого теста</a:t>
            </a:r>
            <a:endParaRPr lang="ru-RU" dirty="0"/>
          </a:p>
        </p:txBody>
      </p:sp>
      <p:pic>
        <p:nvPicPr>
          <p:cNvPr id="10" name="Рисунок 9" descr="D:\Документы\фото\теремок голубева\SAM_9054.JPG"/>
          <p:cNvPicPr/>
          <p:nvPr/>
        </p:nvPicPr>
        <p:blipFill>
          <a:blip r:embed="rId4" cstate="print"/>
          <a:srcRect t="11211" r="24544"/>
          <a:stretch>
            <a:fillRect/>
          </a:stretch>
        </p:blipFill>
        <p:spPr bwMode="auto">
          <a:xfrm>
            <a:off x="4211960" y="1700808"/>
            <a:ext cx="448238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268760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Изготовление декораций </a:t>
            </a:r>
          </a:p>
          <a:p>
            <a:r>
              <a:rPr lang="ru-RU" dirty="0" smtClean="0"/>
              <a:t>      к сказке «Теремок» </a:t>
            </a:r>
            <a:endParaRPr lang="ru-RU" dirty="0"/>
          </a:p>
        </p:txBody>
      </p:sp>
      <p:pic>
        <p:nvPicPr>
          <p:cNvPr id="5" name="Рисунок 4" descr="D:\Документы\фото\теремок голубева\SAM_9058.JPG"/>
          <p:cNvPicPr/>
          <p:nvPr/>
        </p:nvPicPr>
        <p:blipFill>
          <a:blip r:embed="rId2" cstate="print"/>
          <a:srcRect t="3129" r="24544" b="24140"/>
          <a:stretch>
            <a:fillRect/>
          </a:stretch>
        </p:blipFill>
        <p:spPr bwMode="auto">
          <a:xfrm>
            <a:off x="4211960" y="188640"/>
            <a:ext cx="455438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Документы\фото\теремок голубева\SAM_90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680520" cy="3231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\фото\теремок голубева\SAM_9062.JPG"/>
          <p:cNvPicPr/>
          <p:nvPr/>
        </p:nvPicPr>
        <p:blipFill>
          <a:blip r:embed="rId2" cstate="print"/>
          <a:srcRect l="8485" r="15148" b="6259"/>
          <a:stretch>
            <a:fillRect/>
          </a:stretch>
        </p:blipFill>
        <p:spPr bwMode="auto">
          <a:xfrm>
            <a:off x="4139952" y="188640"/>
            <a:ext cx="460851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:\Документы\фото\теремок голубева\SAM_9063.JPG"/>
          <p:cNvPicPr/>
          <p:nvPr/>
        </p:nvPicPr>
        <p:blipFill>
          <a:blip r:embed="rId3" cstate="print"/>
          <a:srcRect l="6362" t="25757" b="22524"/>
          <a:stretch>
            <a:fillRect/>
          </a:stretch>
        </p:blipFill>
        <p:spPr bwMode="auto">
          <a:xfrm>
            <a:off x="179512" y="3429000"/>
            <a:ext cx="518457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1412776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Маски и декорации </a:t>
            </a:r>
          </a:p>
          <a:p>
            <a:r>
              <a:rPr lang="ru-RU" dirty="0" smtClean="0"/>
              <a:t> к сказке«Теремок»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фото\теремок голубева\теремок\SAM_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416490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1628800"/>
            <a:ext cx="33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Репетиция сказки «Теремок»</a:t>
            </a:r>
            <a:endParaRPr lang="ru-RU" dirty="0"/>
          </a:p>
        </p:txBody>
      </p:sp>
      <p:pic>
        <p:nvPicPr>
          <p:cNvPr id="3075" name="Picture 3" descr="D:\Документы\фото\теремок голубева\теремок\SAM_8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248472" cy="318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фото\теремок голубева\теремок\SAM_8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3643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Документы\фото\теремок голубева\теремок\SAM_8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28700"/>
            <a:ext cx="3960440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Документы\фото\теремок голубева\теремок\SAM_8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9604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D:\Документы\фото\теремок голубева\теремок\SAM_8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3960440" cy="2867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664" y="18864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Показ сказки «Теремок» совместно с родителями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проекта: среднесрочный</a:t>
            </a:r>
          </a:p>
          <a:p>
            <a:r>
              <a:rPr lang="ru-RU" dirty="0" smtClean="0"/>
              <a:t>Тип проекта: творческий </a:t>
            </a:r>
          </a:p>
          <a:p>
            <a:r>
              <a:rPr lang="ru-RU" dirty="0" smtClean="0"/>
              <a:t>Участники проекта: воспитатель, родители, дети 3-4 лет</a:t>
            </a:r>
          </a:p>
          <a:p>
            <a:r>
              <a:rPr lang="ru-RU" dirty="0" smtClean="0"/>
              <a:t>Образовательные области: художественно-эстетическое, речевое развитие, социально-коммуникативное развитие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Развивать творческие способности детей посредством театрализованной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Задачи</a:t>
            </a:r>
            <a:r>
              <a:rPr lang="ru-RU" sz="3200" b="1" dirty="0" smtClean="0"/>
              <a:t>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формировать умения детей отображать и имитировать действия персонажей; </a:t>
            </a:r>
          </a:p>
          <a:p>
            <a:pPr algn="just"/>
            <a:r>
              <a:rPr lang="ru-RU" dirty="0" smtClean="0"/>
              <a:t>формировать умения передавать несложные эмоциональные состояния персонажей;</a:t>
            </a:r>
          </a:p>
          <a:p>
            <a:pPr algn="just"/>
            <a:r>
              <a:rPr lang="ru-RU" dirty="0" smtClean="0"/>
              <a:t>развивать умение согласовывать свои действия с действиями других детей – героев сказки;</a:t>
            </a:r>
          </a:p>
          <a:p>
            <a:pPr algn="just"/>
            <a:r>
              <a:rPr lang="ru-RU" dirty="0" smtClean="0"/>
              <a:t>развивать самостоятельность, творческую активность при выборе роли и изготовлении костюмов и декораций;</a:t>
            </a:r>
          </a:p>
          <a:p>
            <a:pPr algn="just"/>
            <a:r>
              <a:rPr lang="ru-RU" dirty="0" smtClean="0"/>
              <a:t>создавать условия для развития детско-родительских отношений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Предполагаемый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дети отображают и имитируют действия персонажей, передают их эмоциональное состояние;</a:t>
            </a:r>
          </a:p>
          <a:p>
            <a:pPr algn="just"/>
            <a:r>
              <a:rPr lang="ru-RU" dirty="0" smtClean="0"/>
              <a:t>дети согласовывают свои действия с действиями других детей – героев сказки;</a:t>
            </a:r>
          </a:p>
          <a:p>
            <a:pPr algn="just"/>
            <a:r>
              <a:rPr lang="ru-RU" dirty="0" smtClean="0"/>
              <a:t>дети самостоятельно выбирают себе роль, принимают участие в изготовлении костюмов и декораций;</a:t>
            </a:r>
          </a:p>
          <a:p>
            <a:pPr algn="just"/>
            <a:r>
              <a:rPr lang="ru-RU" dirty="0" smtClean="0"/>
              <a:t>родители участвуют в совместной с детьми театрализации сказки «Теремок», изготовлении костюмов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Продукт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7992888" cy="4873752"/>
          </a:xfrm>
        </p:spPr>
        <p:txBody>
          <a:bodyPr/>
          <a:lstStyle/>
          <a:p>
            <a:r>
              <a:rPr lang="ru-RU" dirty="0" smtClean="0"/>
              <a:t>Костюмы для показа сказки «Теремок»</a:t>
            </a:r>
          </a:p>
          <a:p>
            <a:r>
              <a:rPr lang="ru-RU" dirty="0" smtClean="0"/>
              <a:t>Декорации к сказке «Теремок»</a:t>
            </a:r>
          </a:p>
          <a:p>
            <a:r>
              <a:rPr lang="ru-RU" dirty="0" smtClean="0"/>
              <a:t>Плоскостной театр «Теремок» из соленого теста.</a:t>
            </a:r>
          </a:p>
          <a:p>
            <a:r>
              <a:rPr lang="ru-RU" dirty="0" smtClean="0"/>
              <a:t>Дидактическая игра «Теремок» из геометрических фигур.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Форма представления проекта</a:t>
            </a:r>
          </a:p>
          <a:p>
            <a:r>
              <a:rPr lang="ru-RU" dirty="0" smtClean="0"/>
              <a:t>Показ сказки «Теремок» совместно с родителями для детей </a:t>
            </a:r>
            <a:r>
              <a:rPr lang="ru-RU" smtClean="0"/>
              <a:t>младшего возраста.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Дидактический комплекс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7488832" cy="4873752"/>
          </a:xfrm>
        </p:spPr>
        <p:txBody>
          <a:bodyPr/>
          <a:lstStyle/>
          <a:p>
            <a:pPr algn="just"/>
            <a:r>
              <a:rPr lang="ru-RU" dirty="0" err="1" smtClean="0"/>
              <a:t>Мнемотаблица</a:t>
            </a:r>
            <a:r>
              <a:rPr lang="ru-RU" dirty="0" smtClean="0"/>
              <a:t> по сказке «Теремок»</a:t>
            </a:r>
          </a:p>
          <a:p>
            <a:pPr algn="just"/>
            <a:r>
              <a:rPr lang="ru-RU" dirty="0" smtClean="0"/>
              <a:t>Дидактические игры: «Кто лишний», «Кого не стало», «Что изменилось», «Разрезные картинки «Теремок»</a:t>
            </a:r>
          </a:p>
          <a:p>
            <a:pPr algn="just"/>
            <a:r>
              <a:rPr lang="ru-RU" dirty="0" smtClean="0"/>
              <a:t>Костюмы, декорации, музыкальное сопровождение для театрализации сказки «Теремок»</a:t>
            </a:r>
          </a:p>
          <a:p>
            <a:r>
              <a:rPr lang="ru-RU" dirty="0" smtClean="0">
                <a:hlinkClick r:id="rId2" action="ppaction://hlinkfile"/>
              </a:rPr>
              <a:t>Анкета 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Анализ анкетирования</a:t>
            </a:r>
            <a:endParaRPr lang="ru-RU" dirty="0" smtClean="0"/>
          </a:p>
          <a:p>
            <a:r>
              <a:rPr lang="ru-RU" dirty="0" smtClean="0"/>
              <a:t>Благодарность родителям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/>
              <a:t>Методический комплекс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Сказка «Теремок» в обработке разных авторов</a:t>
            </a:r>
          </a:p>
          <a:p>
            <a:r>
              <a:rPr lang="ru-RU" dirty="0" smtClean="0"/>
              <a:t>Сценарий сказки «Теремок»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фото\теремок голубева\SAM_9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32048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Документы\фото\теремок голубева\SAM_9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21730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3682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Выкладывание </a:t>
            </a:r>
            <a:r>
              <a:rPr lang="ru-RU" dirty="0" err="1" smtClean="0"/>
              <a:t>мнемотаблицы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по сказке «Теремок»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5157192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Настольный театр «Теремок».</a:t>
            </a:r>
          </a:p>
          <a:p>
            <a:r>
              <a:rPr lang="ru-RU" dirty="0" smtClean="0"/>
              <a:t>      Обыгрывание сказки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751</TotalTime>
  <Words>343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Проект  «Стоит в поле теремок»</vt:lpstr>
      <vt:lpstr>Слайд 2</vt:lpstr>
      <vt:lpstr>Цель: </vt:lpstr>
      <vt:lpstr>Задачи: </vt:lpstr>
      <vt:lpstr>Предполагаемый результат</vt:lpstr>
      <vt:lpstr>Продукт проекта</vt:lpstr>
      <vt:lpstr>Дидактический комплекс</vt:lpstr>
      <vt:lpstr>Методический комплекс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 5</dc:creator>
  <cp:lastModifiedBy>Воспитатель</cp:lastModifiedBy>
  <cp:revision>86</cp:revision>
  <dcterms:created xsi:type="dcterms:W3CDTF">2017-02-01T08:45:48Z</dcterms:created>
  <dcterms:modified xsi:type="dcterms:W3CDTF">2017-04-26T11:56:38Z</dcterms:modified>
</cp:coreProperties>
</file>