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0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71472" y="620688"/>
            <a:ext cx="8032976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2.wav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2.png"/><Relationship Id="rId9" Type="http://schemas.openxmlformats.org/officeDocument/2006/relationships/audio" Target="../media/audio4.wav"/><Relationship Id="rId1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audio" Target="../media/audio7.wav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23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audio" Target="../media/audio6.wav"/><Relationship Id="rId4" Type="http://schemas.openxmlformats.org/officeDocument/2006/relationships/image" Target="../media/image24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25.png"/><Relationship Id="rId9" Type="http://schemas.openxmlformats.org/officeDocument/2006/relationships/image" Target="../media/image8.jpeg"/><Relationship Id="rId1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_XuTQI-8Rm2M/TBz0nqF4iNI/AAAAAAAAClU/Vdsr93Ks3eg/s1600/%D0%B1%D0%B0%D0%BA%D0%BB%D0%B0%D0%B6%D0%B0%D0%BD.jpg" TargetMode="External"/><Relationship Id="rId13" Type="http://schemas.openxmlformats.org/officeDocument/2006/relationships/hyperlink" Target="http://3.bp.blogspot.com/_XuTQI-8Rm2M/TBz1gPFczuI/AAAAAAAACmE/WQaI-X6PtME/s1600/%D0%BE%D0%B3%D1%83%D1%80%D0%B5%D1%86.jpg" TargetMode="External"/><Relationship Id="rId3" Type="http://schemas.openxmlformats.org/officeDocument/2006/relationships/hyperlink" Target="http://1.bp.blogspot.com/_XuTQI-8Rm2M/TBz1gsGI_LI/AAAAAAAACmM/BtxqYuwOISk/s1600/%D0%BF%D0%BE%D0%BC%D0%B8%D0%B4%D0%BE%D1%80.jpg" TargetMode="External"/><Relationship Id="rId7" Type="http://schemas.openxmlformats.org/officeDocument/2006/relationships/hyperlink" Target="http://1.bp.blogspot.com/_XuTQI-8Rm2M/TBz0oN_eGoI/AAAAAAAAClc/varv23uZV04/s1600/%D0%B1%D1%80%D0%BE%D0%BA%D0%BA%D0%BE%D0%BB%D0%B8.jpg" TargetMode="External"/><Relationship Id="rId12" Type="http://schemas.openxmlformats.org/officeDocument/2006/relationships/hyperlink" Target="http://2.bp.blogspot.com/_XuTQI-8Rm2M/TBz1hIzDkJI/AAAAAAAACmU/COyDrtHqplM/s1600/%D1%80%D0%B5%D0%B4%D0%B8%D1%81%D0%BA%D0%B0.jpg" TargetMode="External"/><Relationship Id="rId2" Type="http://schemas.openxmlformats.org/officeDocument/2006/relationships/hyperlink" Target="http://www.olgabor.com/" TargetMode="External"/><Relationship Id="rId16" Type="http://schemas.openxmlformats.org/officeDocument/2006/relationships/hyperlink" Target="http://boombob.ru/img/picture/Jun/21/920570d40827589a057754433aa34209/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_XuTQI-8Rm2M/TBz0oVIrJ1I/AAAAAAAAClk/XX5VxA9kTgE/s1600/%D0%BA%D0%B0%D0%BF%D1%83%D1%81%D1%82%D0%B0.jpg" TargetMode="External"/><Relationship Id="rId11" Type="http://schemas.openxmlformats.org/officeDocument/2006/relationships/hyperlink" Target="http://www.playcast.ru/uploads/2015/02/27/12360382.png" TargetMode="External"/><Relationship Id="rId5" Type="http://schemas.openxmlformats.org/officeDocument/2006/relationships/hyperlink" Target="http://3.bp.blogspot.com/-0zeafJZtYsI/VWnaXnJ8YkI/AAAAAAAAZq0/_of67H50Hcg/s1600/%D0%BA%D0%B0%D1%80%D1%82%D0%BE%D1%84%D0%B5%D0%BB%D1%8C.gif" TargetMode="External"/><Relationship Id="rId15" Type="http://schemas.openxmlformats.org/officeDocument/2006/relationships/hyperlink" Target="http://&#1084;&#1080;&#1088;-&#1076;&#1077;&#1090;&#1077;&#1081;.&#1076;&#1077;&#1090;&#1080;/images/mcbthumbs/11ovoshi.tn.png" TargetMode="External"/><Relationship Id="rId10" Type="http://schemas.openxmlformats.org/officeDocument/2006/relationships/hyperlink" Target="http://1.bp.blogspot.com/-mNJUU6fTg0g/UWASHUV8YWI/AAAAAAAAR1U/d9jWbE9y1LE/s1600/%D1%81%D0%B2%D1%91%D0%BA%D0%BB%D0%B01.jpg" TargetMode="External"/><Relationship Id="rId4" Type="http://schemas.openxmlformats.org/officeDocument/2006/relationships/hyperlink" Target="http://4.bp.blogspot.com/_XuTQI-8Rm2M/TBz0pLnJ4TI/AAAAAAAACl0/VoCDHRNpevA/s1600/%D0%BB%D1%83%D0%BA.jpg" TargetMode="External"/><Relationship Id="rId9" Type="http://schemas.openxmlformats.org/officeDocument/2006/relationships/hyperlink" Target="http://3.bp.blogspot.com/_XuTQI-8Rm2M/TBz11N90iGI/AAAAAAAACmk/80-mE_bIv1o/s1600/%D1%87%D0%B5%D1%81%D0%BD%D0%BE%D0%BA.jpg" TargetMode="External"/><Relationship Id="rId14" Type="http://schemas.openxmlformats.org/officeDocument/2006/relationships/hyperlink" Target="http://4.bp.blogspot.com/_XuTQI-8Rm2M/TBz1fULYRSI/AAAAAAAACl8/6JX9zPt-_Oc/s1600/%D0%BC%D0%BE%D1%80%D0%BA%D0%BE%D0%B2%D1%8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audio" Target="../media/audio4.wav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5.wav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audio" Target="../media/audio4.wav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17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image" Target="../media/image18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19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5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audio" Target="../media/audio1.wav"/><Relationship Id="rId4" Type="http://schemas.openxmlformats.org/officeDocument/2006/relationships/image" Target="../media/image20.png"/><Relationship Id="rId9" Type="http://schemas.openxmlformats.org/officeDocument/2006/relationships/image" Target="../media/image8.jpeg"/><Relationship Id="rId1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21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64807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для дошкольников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щ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22920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Автор : Фокина Лидия Петровна,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учитель начальных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классов МКОУ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«СОШ ст. Евсино»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Искитимского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района Новосибирской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2017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030" name="Picture 6" descr="http://boombob.ru/img/picture/Jun/21/920570d40827589a057754433aa34209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156" y="2357090"/>
            <a:ext cx="4811688" cy="30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Огурец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7" name="Верно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Чеснок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hlinkshowjump?jump=nextslide">
              <a:snd r:embed="rId12" name="Как много ты знаешь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Редиска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hlinkshowjump?jump=nextslide">
              <a:snd r:embed="rId10" name="Да - это векрный ответ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1590" y="535478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420986"/>
            <a:ext cx="6336704" cy="479882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548680"/>
            <a:ext cx="64807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Информационные источники</a:t>
            </a:r>
          </a:p>
          <a:p>
            <a:pPr algn="ctr"/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Шаблон составлен из фигур программы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PowerPoint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Звуковые файлы записаны и обработаны в программе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Audacity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</a:endParaRP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2"/>
              </a:rPr>
              <a:t>http://www.olgabor.com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2"/>
              </a:rPr>
              <a:t>/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 </a:t>
            </a: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3"/>
              </a:rPr>
              <a:t>Помидор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4"/>
              </a:rPr>
              <a:t>Лук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 </a:t>
            </a: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5"/>
              </a:rPr>
              <a:t>Картофель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6"/>
              </a:rPr>
              <a:t>Капуста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7"/>
              </a:rPr>
              <a:t>Брокколи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8"/>
              </a:rPr>
              <a:t>Баклажан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9"/>
              </a:rPr>
              <a:t>Чеснок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0"/>
              </a:rPr>
              <a:t>Свёкла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1"/>
              </a:rPr>
              <a:t>Свёкла 1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2"/>
              </a:rPr>
              <a:t>Редиска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3"/>
              </a:rPr>
              <a:t>Огурец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4"/>
              </a:rPr>
              <a:t>Морковь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5"/>
              </a:rPr>
              <a:t>Раскраска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 </a:t>
            </a:r>
          </a:p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  <a:hlinkClick r:id="rId16"/>
              </a:rPr>
              <a:t>Овощи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656" y="6075785"/>
            <a:ext cx="360000" cy="360000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131840" y="548680"/>
            <a:ext cx="5544616" cy="3600400"/>
          </a:xfrm>
          <a:prstGeom prst="cloudCallout">
            <a:avLst>
              <a:gd name="adj1" fmla="val -48447"/>
              <a:gd name="adj2" fmla="val 481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 приготовила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Находите карточки с овощами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laycast.ru/uploads/2015/02/27/1236038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553" y="1628800"/>
            <a:ext cx="3474987" cy="4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Морковь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5" name="Верно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9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Картофель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Помидор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8" name="Да - это векрный ответ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12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12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12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Брокколи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hlinkshowjump?jump=nextslide">
              <a:snd r:embed="rId15" name="Как много ты знаешь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Свёкла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hlinkshowjump?jump=nextslide">
              <a:snd r:embed="rId11" name="Да - это векрный ответ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hlinkshowjump?jump=nextslide">
              <a:snd r:embed="rId2" name="молодец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2220271" y="663053"/>
            <a:ext cx="1260000" cy="126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66260" y="2064039"/>
            <a:ext cx="4824536" cy="367240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66260" y="564657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Баклажан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948528" y="681524"/>
            <a:ext cx="1260000" cy="1224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5772016" y="647065"/>
            <a:ext cx="1260000" cy="1260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5857" y="665467"/>
            <a:ext cx="1260000" cy="1260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7236296" y="2064039"/>
            <a:ext cx="1260000" cy="1260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7237174" y="3462611"/>
            <a:ext cx="1260000" cy="1260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7236735" y="4861182"/>
            <a:ext cx="1260000" cy="1260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Попробуй ещё.wav"/>
            </a:hlinkClick>
          </p:cNvPr>
          <p:cNvSpPr/>
          <p:nvPr/>
        </p:nvSpPr>
        <p:spPr>
          <a:xfrm>
            <a:off x="682251" y="663524"/>
            <a:ext cx="1260000" cy="1260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000" t="-33000" r="-16000" b="-61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2" name="Какой ты не внимательный.wav"/>
            </a:hlinkClick>
          </p:cNvPr>
          <p:cNvSpPr/>
          <p:nvPr/>
        </p:nvSpPr>
        <p:spPr>
          <a:xfrm>
            <a:off x="682690" y="2062096"/>
            <a:ext cx="1260000" cy="12600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683568" y="3460668"/>
            <a:ext cx="1260000" cy="12600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hlinkshowjump?jump=nextslide">
              <a:snd r:embed="rId16" name="Да - это векрный ответ.wav"/>
            </a:hlinkClick>
          </p:cNvPr>
          <p:cNvSpPr/>
          <p:nvPr/>
        </p:nvSpPr>
        <p:spPr>
          <a:xfrm>
            <a:off x="683129" y="4859239"/>
            <a:ext cx="1260000" cy="126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111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Фокина Лидия Петровна</dc:creator>
  <cp:keywords>Игра для дошкольников</cp:keywords>
  <cp:lastModifiedBy>User</cp:lastModifiedBy>
  <cp:revision>78</cp:revision>
  <dcterms:created xsi:type="dcterms:W3CDTF">2014-07-06T18:18:01Z</dcterms:created>
  <dcterms:modified xsi:type="dcterms:W3CDTF">2017-01-25T15:04:11Z</dcterms:modified>
</cp:coreProperties>
</file>