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конечная звезда 3"/>
          <p:cNvSpPr/>
          <p:nvPr/>
        </p:nvSpPr>
        <p:spPr>
          <a:xfrm>
            <a:off x="0" y="357166"/>
            <a:ext cx="9144000" cy="5572164"/>
          </a:xfrm>
          <a:prstGeom prst="star32">
            <a:avLst/>
          </a:prstGeom>
          <a:solidFill>
            <a:srgbClr val="00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/>
          <p:cNvSpPr/>
          <p:nvPr/>
        </p:nvSpPr>
        <p:spPr>
          <a:xfrm>
            <a:off x="890954" y="1556792"/>
            <a:ext cx="7500990" cy="4071966"/>
          </a:xfrm>
          <a:prstGeom prst="star32">
            <a:avLst/>
          </a:prstGeom>
          <a:solidFill>
            <a:srgbClr val="66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Посмотрите, папы, мамы как мы в садике живем!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7572396" y="357166"/>
            <a:ext cx="914400" cy="914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372200" y="3656152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7152"/>
            <a:ext cx="1907703" cy="195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8608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0EF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дорожке мы шагаем, наши ножки разминаем!</a:t>
            </a:r>
            <a:endParaRPr lang="ru-RU" dirty="0"/>
          </a:p>
        </p:txBody>
      </p:sp>
      <p:pic>
        <p:nvPicPr>
          <p:cNvPr id="9218" name="Picture 2" descr="C:\Users\Юлия\Desktop\SAM_4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9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Раз, два, три, четыре, пять, будем мы сейчас играть!</a:t>
            </a:r>
            <a:endParaRPr lang="ru-RU" dirty="0"/>
          </a:p>
        </p:txBody>
      </p:sp>
      <p:pic>
        <p:nvPicPr>
          <p:cNvPr id="10242" name="Picture 2" descr="C:\Users\Юлия\Desktop\SAM_4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5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Стоит в поле теремок!</a:t>
            </a:r>
            <a:endParaRPr lang="ru-RU" dirty="0"/>
          </a:p>
        </p:txBody>
      </p:sp>
      <p:pic>
        <p:nvPicPr>
          <p:cNvPr id="11267" name="Picture 3" descr="C:\Users\Юлия\Desktop\SAM_7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9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Юлия\Desktop\SAM_7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9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219541" cy="41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341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детском садике ребята замечательно живут и играют и танцуют, занимаются, поют!</a:t>
            </a:r>
            <a:endParaRPr lang="ru-RU" sz="3200" dirty="0"/>
          </a:p>
        </p:txBody>
      </p:sp>
      <p:pic>
        <p:nvPicPr>
          <p:cNvPr id="4" name="Picture 2" descr="C:\Users\Юлия\Desktop\SAM_4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05" y="1600200"/>
            <a:ext cx="6464590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41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Всех излечит, исцелит, добрый доктор Айболит!</a:t>
            </a:r>
            <a:endParaRPr lang="ru-RU" sz="3200" dirty="0"/>
          </a:p>
        </p:txBody>
      </p:sp>
      <p:pic>
        <p:nvPicPr>
          <p:cNvPr id="2050" name="Picture 2" descr="C:\Users\Юлия\Desktop\SAM_7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делать, как же быть?</a:t>
            </a:r>
            <a:br>
              <a:rPr lang="ru-RU" dirty="0" smtClean="0"/>
            </a:br>
            <a:r>
              <a:rPr lang="ru-RU" dirty="0" smtClean="0"/>
              <a:t>Надо Машеньку лечить!</a:t>
            </a:r>
            <a:endParaRPr lang="ru-RU" dirty="0"/>
          </a:p>
        </p:txBody>
      </p:sp>
      <p:pic>
        <p:nvPicPr>
          <p:cNvPr id="3074" name="Picture 2" descr="C:\Users\Юлия\Desktop\SAM_7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0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Маша ела кашу и одежку замарала!</a:t>
            </a:r>
            <a:endParaRPr lang="ru-RU" dirty="0"/>
          </a:p>
        </p:txBody>
      </p:sp>
      <p:pic>
        <p:nvPicPr>
          <p:cNvPr id="6" name="Picture 2" descr="C:\Users\Юлия\Desktop\SAM_6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52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одежку постираем, нашей Маше помогаем!</a:t>
            </a:r>
            <a:endParaRPr lang="ru-RU" dirty="0"/>
          </a:p>
        </p:txBody>
      </p:sp>
      <p:pic>
        <p:nvPicPr>
          <p:cNvPr id="5123" name="Picture 3" descr="C:\Users\Юлия\Desktop\SAM_6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74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обед съедаю сам. Открываю рот – и </a:t>
            </a:r>
            <a:r>
              <a:rPr lang="ru-RU" dirty="0" err="1" smtClean="0"/>
              <a:t>ам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146" name="Picture 2" descr="C:\Users\Юлия\Desktop\SAM_4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6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несет мне ложка супчик из горошка!</a:t>
            </a:r>
            <a:endParaRPr lang="ru-RU" dirty="0"/>
          </a:p>
        </p:txBody>
      </p:sp>
      <p:pic>
        <p:nvPicPr>
          <p:cNvPr id="7170" name="Picture 2" descr="C:\Users\Юлия\Desktop\SAM_4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75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Баю, баю - ляжем спать, баю, баю - на кровать!</a:t>
            </a:r>
            <a:endParaRPr lang="ru-RU" dirty="0"/>
          </a:p>
        </p:txBody>
      </p:sp>
      <p:pic>
        <p:nvPicPr>
          <p:cNvPr id="8194" name="Picture 2" descr="C:\Users\Юлия\Desktop\SAM_2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79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В детском садике ребята замечательно живут и играют и танцуют, занимаются, поют!</vt:lpstr>
      <vt:lpstr>Всех излечит, исцелит, добрый доктор Айболит!</vt:lpstr>
      <vt:lpstr>Что же делать, как же быть? Надо Машеньку лечить!</vt:lpstr>
      <vt:lpstr>Наша Маша ела кашу и одежку замарала!</vt:lpstr>
      <vt:lpstr>Мы одежку постираем, нашей Маше помогаем!</vt:lpstr>
      <vt:lpstr>Я обед съедаю сам. Открываю рот – и ам!</vt:lpstr>
      <vt:lpstr>Вот несет мне ложка супчик из горошка!</vt:lpstr>
      <vt:lpstr>Баю, баю - ляжем спать, баю, баю - на кровать!</vt:lpstr>
      <vt:lpstr>По дорожке мы шагаем, наши ножки разминаем!</vt:lpstr>
      <vt:lpstr>Раз, два, три, четыре, пять, будем мы сейчас играть!</vt:lpstr>
      <vt:lpstr>Стоит в поле теремок!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Воспитатель</cp:lastModifiedBy>
  <cp:revision>26</cp:revision>
  <dcterms:created xsi:type="dcterms:W3CDTF">2017-02-02T12:52:50Z</dcterms:created>
  <dcterms:modified xsi:type="dcterms:W3CDTF">2017-10-09T10:47:17Z</dcterms:modified>
</cp:coreProperties>
</file>